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3.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5.xml" ContentType="application/vnd.openxmlformats-officedocument.presentationml.notesSlide+xml"/>
  <Override PartName="/ppt/tags/tag16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42"/>
  </p:notesMasterIdLst>
  <p:sldIdLst>
    <p:sldId id="261" r:id="rId5"/>
    <p:sldId id="297" r:id="rId6"/>
    <p:sldId id="305" r:id="rId7"/>
    <p:sldId id="322" r:id="rId8"/>
    <p:sldId id="349" r:id="rId9"/>
    <p:sldId id="324" r:id="rId10"/>
    <p:sldId id="350" r:id="rId11"/>
    <p:sldId id="326" r:id="rId12"/>
    <p:sldId id="351" r:id="rId13"/>
    <p:sldId id="328" r:id="rId14"/>
    <p:sldId id="329" r:id="rId15"/>
    <p:sldId id="330" r:id="rId16"/>
    <p:sldId id="331" r:id="rId17"/>
    <p:sldId id="301" r:id="rId18"/>
    <p:sldId id="332" r:id="rId19"/>
    <p:sldId id="333" r:id="rId20"/>
    <p:sldId id="334" r:id="rId21"/>
    <p:sldId id="357" r:id="rId22"/>
    <p:sldId id="335" r:id="rId23"/>
    <p:sldId id="352" r:id="rId24"/>
    <p:sldId id="353" r:id="rId25"/>
    <p:sldId id="336" r:id="rId26"/>
    <p:sldId id="354" r:id="rId27"/>
    <p:sldId id="337" r:id="rId28"/>
    <p:sldId id="338" r:id="rId29"/>
    <p:sldId id="339" r:id="rId30"/>
    <p:sldId id="340" r:id="rId31"/>
    <p:sldId id="355" r:id="rId32"/>
    <p:sldId id="341" r:id="rId33"/>
    <p:sldId id="342" r:id="rId34"/>
    <p:sldId id="343" r:id="rId35"/>
    <p:sldId id="344" r:id="rId36"/>
    <p:sldId id="345" r:id="rId37"/>
    <p:sldId id="346" r:id="rId38"/>
    <p:sldId id="348" r:id="rId39"/>
    <p:sldId id="356" r:id="rId40"/>
    <p:sldId id="316"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85216CD-FCCA-4243-A1A0-C252060330F7}">
          <p14:sldIdLst>
            <p14:sldId id="261"/>
            <p14:sldId id="297"/>
            <p14:sldId id="305"/>
            <p14:sldId id="322"/>
            <p14:sldId id="349"/>
            <p14:sldId id="324"/>
            <p14:sldId id="350"/>
            <p14:sldId id="326"/>
            <p14:sldId id="351"/>
            <p14:sldId id="328"/>
            <p14:sldId id="329"/>
            <p14:sldId id="330"/>
            <p14:sldId id="331"/>
            <p14:sldId id="301"/>
            <p14:sldId id="332"/>
            <p14:sldId id="333"/>
            <p14:sldId id="334"/>
            <p14:sldId id="357"/>
            <p14:sldId id="335"/>
            <p14:sldId id="352"/>
            <p14:sldId id="353"/>
            <p14:sldId id="336"/>
            <p14:sldId id="354"/>
            <p14:sldId id="337"/>
            <p14:sldId id="338"/>
            <p14:sldId id="339"/>
            <p14:sldId id="340"/>
            <p14:sldId id="355"/>
            <p14:sldId id="341"/>
            <p14:sldId id="342"/>
            <p14:sldId id="343"/>
            <p14:sldId id="344"/>
            <p14:sldId id="345"/>
            <p14:sldId id="346"/>
            <p14:sldId id="348"/>
            <p14:sldId id="356"/>
          </p14:sldIdLst>
        </p14:section>
        <p14:section name="Section sans titre" id="{F48B0CC8-51F8-47D4-B4B9-8951F66219E1}">
          <p14:sldIdLst>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ois, Aurélie" initials="LA" lastIdx="1" clrIdx="0">
    <p:extLst>
      <p:ext uri="{19B8F6BF-5375-455C-9EA6-DF929625EA0E}">
        <p15:presenceInfo xmlns:p15="http://schemas.microsoft.com/office/powerpoint/2012/main" userId="S-1-5-21-4055758858-1196969282-4003425599-9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9B21"/>
    <a:srgbClr val="000000"/>
    <a:srgbClr val="0000FF"/>
    <a:srgbClr val="5B8F97"/>
    <a:srgbClr val="9BBB59"/>
    <a:srgbClr val="25AAB9"/>
    <a:srgbClr val="00FF00"/>
    <a:srgbClr val="FF66CC"/>
    <a:srgbClr val="5B8E96"/>
    <a:srgbClr val="27B9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8A57C-C774-44E1-AE1C-EBCD69E18D37}" v="174" dt="2023-01-18T14:18:10.7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343" autoAdjust="0"/>
  </p:normalViewPr>
  <p:slideViewPr>
    <p:cSldViewPr snapToGrid="0" snapToObjects="1">
      <p:cViewPr varScale="1">
        <p:scale>
          <a:sx n="91" d="100"/>
          <a:sy n="91" d="100"/>
        </p:scale>
        <p:origin x="1350"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zy, Isabelle" userId="633e2fb2-9b82-450c-9fd9-83ac26bfd3c6" providerId="ADAL" clId="{02CB2E95-0A19-4A4D-8B46-8EF213E072EE}"/>
    <pc:docChg chg="custSel addSld delSld modSld modSection">
      <pc:chgData name="Dolzy, Isabelle" userId="633e2fb2-9b82-450c-9fd9-83ac26bfd3c6" providerId="ADAL" clId="{02CB2E95-0A19-4A4D-8B46-8EF213E072EE}" dt="2023-01-18T14:42:43.226" v="170" actId="20577"/>
      <pc:docMkLst>
        <pc:docMk/>
      </pc:docMkLst>
      <pc:sldChg chg="modSp mod">
        <pc:chgData name="Dolzy, Isabelle" userId="633e2fb2-9b82-450c-9fd9-83ac26bfd3c6" providerId="ADAL" clId="{02CB2E95-0A19-4A4D-8B46-8EF213E072EE}" dt="2023-01-16T19:09:08.774" v="0"/>
        <pc:sldMkLst>
          <pc:docMk/>
          <pc:sldMk cId="1830218976" sldId="261"/>
        </pc:sldMkLst>
        <pc:picChg chg="replST">
          <ac:chgData name="Dolzy, Isabelle" userId="633e2fb2-9b82-450c-9fd9-83ac26bfd3c6" providerId="ADAL" clId="{02CB2E95-0A19-4A4D-8B46-8EF213E072EE}" dt="2023-01-16T19:09:08.774" v="0"/>
          <ac:picMkLst>
            <pc:docMk/>
            <pc:sldMk cId="1830218976" sldId="261"/>
            <ac:picMk id="2" creationId="{00000000-0000-0000-0000-000000000000}"/>
          </ac:picMkLst>
        </pc:picChg>
      </pc:sldChg>
      <pc:sldChg chg="modSp mod">
        <pc:chgData name="Dolzy, Isabelle" userId="633e2fb2-9b82-450c-9fd9-83ac26bfd3c6" providerId="ADAL" clId="{02CB2E95-0A19-4A4D-8B46-8EF213E072EE}" dt="2023-01-16T19:09:08.790" v="3"/>
        <pc:sldMkLst>
          <pc:docMk/>
          <pc:sldMk cId="1975923093" sldId="297"/>
        </pc:sldMkLst>
        <pc:spChg chg="replST">
          <ac:chgData name="Dolzy, Isabelle" userId="633e2fb2-9b82-450c-9fd9-83ac26bfd3c6" providerId="ADAL" clId="{02CB2E95-0A19-4A4D-8B46-8EF213E072EE}" dt="2023-01-16T19:09:08.787" v="1"/>
          <ac:spMkLst>
            <pc:docMk/>
            <pc:sldMk cId="1975923093" sldId="297"/>
            <ac:spMk id="6" creationId="{00000000-0000-0000-0000-000000000000}"/>
          </ac:spMkLst>
        </pc:spChg>
        <pc:spChg chg="replST">
          <ac:chgData name="Dolzy, Isabelle" userId="633e2fb2-9b82-450c-9fd9-83ac26bfd3c6" providerId="ADAL" clId="{02CB2E95-0A19-4A4D-8B46-8EF213E072EE}" dt="2023-01-16T19:09:08.788" v="2"/>
          <ac:spMkLst>
            <pc:docMk/>
            <pc:sldMk cId="1975923093" sldId="297"/>
            <ac:spMk id="7" creationId="{00000000-0000-0000-0000-000000000000}"/>
          </ac:spMkLst>
        </pc:spChg>
        <pc:spChg chg="replST">
          <ac:chgData name="Dolzy, Isabelle" userId="633e2fb2-9b82-450c-9fd9-83ac26bfd3c6" providerId="ADAL" clId="{02CB2E95-0A19-4A4D-8B46-8EF213E072EE}" dt="2023-01-16T19:09:08.790" v="3"/>
          <ac:spMkLst>
            <pc:docMk/>
            <pc:sldMk cId="1975923093" sldId="297"/>
            <ac:spMk id="8" creationId="{00000000-0000-0000-0000-000000000000}"/>
          </ac:spMkLst>
        </pc:spChg>
      </pc:sldChg>
      <pc:sldChg chg="modSp mod">
        <pc:chgData name="Dolzy, Isabelle" userId="633e2fb2-9b82-450c-9fd9-83ac26bfd3c6" providerId="ADAL" clId="{02CB2E95-0A19-4A4D-8B46-8EF213E072EE}" dt="2023-01-16T19:09:08.884" v="42"/>
        <pc:sldMkLst>
          <pc:docMk/>
          <pc:sldMk cId="4075100151" sldId="301"/>
        </pc:sldMkLst>
        <pc:spChg chg="replST">
          <ac:chgData name="Dolzy, Isabelle" userId="633e2fb2-9b82-450c-9fd9-83ac26bfd3c6" providerId="ADAL" clId="{02CB2E95-0A19-4A4D-8B46-8EF213E072EE}" dt="2023-01-16T19:09:08.877" v="38"/>
          <ac:spMkLst>
            <pc:docMk/>
            <pc:sldMk cId="4075100151" sldId="301"/>
            <ac:spMk id="6" creationId="{00000000-0000-0000-0000-000000000000}"/>
          </ac:spMkLst>
        </pc:spChg>
        <pc:spChg chg="replST">
          <ac:chgData name="Dolzy, Isabelle" userId="633e2fb2-9b82-450c-9fd9-83ac26bfd3c6" providerId="ADAL" clId="{02CB2E95-0A19-4A4D-8B46-8EF213E072EE}" dt="2023-01-16T19:09:08.879" v="39"/>
          <ac:spMkLst>
            <pc:docMk/>
            <pc:sldMk cId="4075100151" sldId="301"/>
            <ac:spMk id="7" creationId="{00000000-0000-0000-0000-000000000000}"/>
          </ac:spMkLst>
        </pc:spChg>
        <pc:spChg chg="replST">
          <ac:chgData name="Dolzy, Isabelle" userId="633e2fb2-9b82-450c-9fd9-83ac26bfd3c6" providerId="ADAL" clId="{02CB2E95-0A19-4A4D-8B46-8EF213E072EE}" dt="2023-01-16T19:09:08.881" v="40"/>
          <ac:spMkLst>
            <pc:docMk/>
            <pc:sldMk cId="4075100151" sldId="301"/>
            <ac:spMk id="8" creationId="{00000000-0000-0000-0000-000000000000}"/>
          </ac:spMkLst>
        </pc:spChg>
        <pc:spChg chg="replST">
          <ac:chgData name="Dolzy, Isabelle" userId="633e2fb2-9b82-450c-9fd9-83ac26bfd3c6" providerId="ADAL" clId="{02CB2E95-0A19-4A4D-8B46-8EF213E072EE}" dt="2023-01-16T19:09:08.882" v="41"/>
          <ac:spMkLst>
            <pc:docMk/>
            <pc:sldMk cId="4075100151" sldId="301"/>
            <ac:spMk id="13" creationId="{00000000-0000-0000-0000-000000000000}"/>
          </ac:spMkLst>
        </pc:spChg>
        <pc:spChg chg="replST">
          <ac:chgData name="Dolzy, Isabelle" userId="633e2fb2-9b82-450c-9fd9-83ac26bfd3c6" providerId="ADAL" clId="{02CB2E95-0A19-4A4D-8B46-8EF213E072EE}" dt="2023-01-16T19:09:08.875" v="37"/>
          <ac:spMkLst>
            <pc:docMk/>
            <pc:sldMk cId="4075100151" sldId="301"/>
            <ac:spMk id="16" creationId="{00000000-0000-0000-0000-000000000000}"/>
          </ac:spMkLst>
        </pc:spChg>
        <pc:spChg chg="replST">
          <ac:chgData name="Dolzy, Isabelle" userId="633e2fb2-9b82-450c-9fd9-83ac26bfd3c6" providerId="ADAL" clId="{02CB2E95-0A19-4A4D-8B46-8EF213E072EE}" dt="2023-01-16T19:09:08.884" v="42"/>
          <ac:spMkLst>
            <pc:docMk/>
            <pc:sldMk cId="4075100151" sldId="301"/>
            <ac:spMk id="17" creationId="{00000000-0000-0000-0000-000000000000}"/>
          </ac:spMkLst>
        </pc:spChg>
      </pc:sldChg>
      <pc:sldChg chg="modSp mod">
        <pc:chgData name="Dolzy, Isabelle" userId="633e2fb2-9b82-450c-9fd9-83ac26bfd3c6" providerId="ADAL" clId="{02CB2E95-0A19-4A4D-8B46-8EF213E072EE}" dt="2023-01-16T19:09:08.803" v="6"/>
        <pc:sldMkLst>
          <pc:docMk/>
          <pc:sldMk cId="4261605050" sldId="305"/>
        </pc:sldMkLst>
        <pc:spChg chg="replST">
          <ac:chgData name="Dolzy, Isabelle" userId="633e2fb2-9b82-450c-9fd9-83ac26bfd3c6" providerId="ADAL" clId="{02CB2E95-0A19-4A4D-8B46-8EF213E072EE}" dt="2023-01-16T19:09:08.799" v="5"/>
          <ac:spMkLst>
            <pc:docMk/>
            <pc:sldMk cId="4261605050" sldId="305"/>
            <ac:spMk id="2" creationId="{00000000-0000-0000-0000-000000000000}"/>
          </ac:spMkLst>
        </pc:spChg>
        <pc:spChg chg="replST">
          <ac:chgData name="Dolzy, Isabelle" userId="633e2fb2-9b82-450c-9fd9-83ac26bfd3c6" providerId="ADAL" clId="{02CB2E95-0A19-4A4D-8B46-8EF213E072EE}" dt="2023-01-16T19:09:08.803" v="6"/>
          <ac:spMkLst>
            <pc:docMk/>
            <pc:sldMk cId="4261605050" sldId="305"/>
            <ac:spMk id="3" creationId="{00000000-0000-0000-0000-000000000000}"/>
          </ac:spMkLst>
        </pc:spChg>
        <pc:spChg chg="replST">
          <ac:chgData name="Dolzy, Isabelle" userId="633e2fb2-9b82-450c-9fd9-83ac26bfd3c6" providerId="ADAL" clId="{02CB2E95-0A19-4A4D-8B46-8EF213E072EE}" dt="2023-01-16T19:09:08.793" v="4"/>
          <ac:spMkLst>
            <pc:docMk/>
            <pc:sldMk cId="4261605050" sldId="305"/>
            <ac:spMk id="5" creationId="{00000000-0000-0000-0000-000000000000}"/>
          </ac:spMkLst>
        </pc:spChg>
      </pc:sldChg>
      <pc:sldChg chg="modSp mod">
        <pc:chgData name="Dolzy, Isabelle" userId="633e2fb2-9b82-450c-9fd9-83ac26bfd3c6" providerId="ADAL" clId="{02CB2E95-0A19-4A4D-8B46-8EF213E072EE}" dt="2023-01-16T19:37:57.337" v="161" actId="1076"/>
        <pc:sldMkLst>
          <pc:docMk/>
          <pc:sldMk cId="2795179907" sldId="322"/>
        </pc:sldMkLst>
        <pc:spChg chg="replST">
          <ac:chgData name="Dolzy, Isabelle" userId="633e2fb2-9b82-450c-9fd9-83ac26bfd3c6" providerId="ADAL" clId="{02CB2E95-0A19-4A4D-8B46-8EF213E072EE}" dt="2023-01-16T19:09:08.809" v="8"/>
          <ac:spMkLst>
            <pc:docMk/>
            <pc:sldMk cId="2795179907" sldId="322"/>
            <ac:spMk id="2" creationId="{00000000-0000-0000-0000-000000000000}"/>
          </ac:spMkLst>
        </pc:spChg>
        <pc:spChg chg="replST">
          <ac:chgData name="Dolzy, Isabelle" userId="633e2fb2-9b82-450c-9fd9-83ac26bfd3c6" providerId="ADAL" clId="{02CB2E95-0A19-4A4D-8B46-8EF213E072EE}" dt="2023-01-16T19:09:08.811" v="9"/>
          <ac:spMkLst>
            <pc:docMk/>
            <pc:sldMk cId="2795179907" sldId="322"/>
            <ac:spMk id="3" creationId="{00000000-0000-0000-0000-000000000000}"/>
          </ac:spMkLst>
        </pc:spChg>
        <pc:spChg chg="mod replST">
          <ac:chgData name="Dolzy, Isabelle" userId="633e2fb2-9b82-450c-9fd9-83ac26bfd3c6" providerId="ADAL" clId="{02CB2E95-0A19-4A4D-8B46-8EF213E072EE}" dt="2023-01-16T19:37:57.337" v="161" actId="1076"/>
          <ac:spMkLst>
            <pc:docMk/>
            <pc:sldMk cId="2795179907" sldId="322"/>
            <ac:spMk id="5" creationId="{00000000-0000-0000-0000-000000000000}"/>
          </ac:spMkLst>
        </pc:spChg>
      </pc:sldChg>
      <pc:sldChg chg="modSp mod">
        <pc:chgData name="Dolzy, Isabelle" userId="633e2fb2-9b82-450c-9fd9-83ac26bfd3c6" providerId="ADAL" clId="{02CB2E95-0A19-4A4D-8B46-8EF213E072EE}" dt="2023-01-16T19:09:08.827" v="15"/>
        <pc:sldMkLst>
          <pc:docMk/>
          <pc:sldMk cId="270727488" sldId="324"/>
        </pc:sldMkLst>
        <pc:spChg chg="replST">
          <ac:chgData name="Dolzy, Isabelle" userId="633e2fb2-9b82-450c-9fd9-83ac26bfd3c6" providerId="ADAL" clId="{02CB2E95-0A19-4A4D-8B46-8EF213E072EE}" dt="2023-01-16T19:09:08.824" v="14"/>
          <ac:spMkLst>
            <pc:docMk/>
            <pc:sldMk cId="270727488" sldId="324"/>
            <ac:spMk id="2" creationId="{00000000-0000-0000-0000-000000000000}"/>
          </ac:spMkLst>
        </pc:spChg>
        <pc:spChg chg="replST">
          <ac:chgData name="Dolzy, Isabelle" userId="633e2fb2-9b82-450c-9fd9-83ac26bfd3c6" providerId="ADAL" clId="{02CB2E95-0A19-4A4D-8B46-8EF213E072EE}" dt="2023-01-16T19:09:08.827" v="15"/>
          <ac:spMkLst>
            <pc:docMk/>
            <pc:sldMk cId="270727488" sldId="324"/>
            <ac:spMk id="3" creationId="{00000000-0000-0000-0000-000000000000}"/>
          </ac:spMkLst>
        </pc:spChg>
        <pc:spChg chg="replST">
          <ac:chgData name="Dolzy, Isabelle" userId="633e2fb2-9b82-450c-9fd9-83ac26bfd3c6" providerId="ADAL" clId="{02CB2E95-0A19-4A4D-8B46-8EF213E072EE}" dt="2023-01-16T19:09:08.822" v="13"/>
          <ac:spMkLst>
            <pc:docMk/>
            <pc:sldMk cId="270727488" sldId="324"/>
            <ac:spMk id="5" creationId="{00000000-0000-0000-0000-000000000000}"/>
          </ac:spMkLst>
        </pc:spChg>
      </pc:sldChg>
      <pc:sldChg chg="modSp mod">
        <pc:chgData name="Dolzy, Isabelle" userId="633e2fb2-9b82-450c-9fd9-83ac26bfd3c6" providerId="ADAL" clId="{02CB2E95-0A19-4A4D-8B46-8EF213E072EE}" dt="2023-01-16T19:09:08.841" v="21"/>
        <pc:sldMkLst>
          <pc:docMk/>
          <pc:sldMk cId="2185372025" sldId="326"/>
        </pc:sldMkLst>
        <pc:spChg chg="replST">
          <ac:chgData name="Dolzy, Isabelle" userId="633e2fb2-9b82-450c-9fd9-83ac26bfd3c6" providerId="ADAL" clId="{02CB2E95-0A19-4A4D-8B46-8EF213E072EE}" dt="2023-01-16T19:09:08.839" v="20"/>
          <ac:spMkLst>
            <pc:docMk/>
            <pc:sldMk cId="2185372025" sldId="326"/>
            <ac:spMk id="2" creationId="{00000000-0000-0000-0000-000000000000}"/>
          </ac:spMkLst>
        </pc:spChg>
        <pc:spChg chg="replST">
          <ac:chgData name="Dolzy, Isabelle" userId="633e2fb2-9b82-450c-9fd9-83ac26bfd3c6" providerId="ADAL" clId="{02CB2E95-0A19-4A4D-8B46-8EF213E072EE}" dt="2023-01-16T19:09:08.841" v="21"/>
          <ac:spMkLst>
            <pc:docMk/>
            <pc:sldMk cId="2185372025" sldId="326"/>
            <ac:spMk id="3" creationId="{00000000-0000-0000-0000-000000000000}"/>
          </ac:spMkLst>
        </pc:spChg>
        <pc:spChg chg="replST">
          <ac:chgData name="Dolzy, Isabelle" userId="633e2fb2-9b82-450c-9fd9-83ac26bfd3c6" providerId="ADAL" clId="{02CB2E95-0A19-4A4D-8B46-8EF213E072EE}" dt="2023-01-16T19:09:08.837" v="19"/>
          <ac:spMkLst>
            <pc:docMk/>
            <pc:sldMk cId="2185372025" sldId="326"/>
            <ac:spMk id="4" creationId="{00000000-0000-0000-0000-000000000000}"/>
          </ac:spMkLst>
        </pc:spChg>
      </pc:sldChg>
      <pc:sldChg chg="modSp mod">
        <pc:chgData name="Dolzy, Isabelle" userId="633e2fb2-9b82-450c-9fd9-83ac26bfd3c6" providerId="ADAL" clId="{02CB2E95-0A19-4A4D-8B46-8EF213E072EE}" dt="2023-01-16T19:09:08.853" v="27"/>
        <pc:sldMkLst>
          <pc:docMk/>
          <pc:sldMk cId="3966112597" sldId="328"/>
        </pc:sldMkLst>
        <pc:spChg chg="replST">
          <ac:chgData name="Dolzy, Isabelle" userId="633e2fb2-9b82-450c-9fd9-83ac26bfd3c6" providerId="ADAL" clId="{02CB2E95-0A19-4A4D-8B46-8EF213E072EE}" dt="2023-01-16T19:09:08.852" v="26"/>
          <ac:spMkLst>
            <pc:docMk/>
            <pc:sldMk cId="3966112597" sldId="328"/>
            <ac:spMk id="2" creationId="{00000000-0000-0000-0000-000000000000}"/>
          </ac:spMkLst>
        </pc:spChg>
        <pc:spChg chg="replST">
          <ac:chgData name="Dolzy, Isabelle" userId="633e2fb2-9b82-450c-9fd9-83ac26bfd3c6" providerId="ADAL" clId="{02CB2E95-0A19-4A4D-8B46-8EF213E072EE}" dt="2023-01-16T19:09:08.853" v="27"/>
          <ac:spMkLst>
            <pc:docMk/>
            <pc:sldMk cId="3966112597" sldId="328"/>
            <ac:spMk id="3" creationId="{00000000-0000-0000-0000-000000000000}"/>
          </ac:spMkLst>
        </pc:spChg>
        <pc:spChg chg="replST">
          <ac:chgData name="Dolzy, Isabelle" userId="633e2fb2-9b82-450c-9fd9-83ac26bfd3c6" providerId="ADAL" clId="{02CB2E95-0A19-4A4D-8B46-8EF213E072EE}" dt="2023-01-16T19:09:08.850" v="25"/>
          <ac:spMkLst>
            <pc:docMk/>
            <pc:sldMk cId="3966112597" sldId="328"/>
            <ac:spMk id="4" creationId="{00000000-0000-0000-0000-000000000000}"/>
          </ac:spMkLst>
        </pc:spChg>
      </pc:sldChg>
      <pc:sldChg chg="modSp mod">
        <pc:chgData name="Dolzy, Isabelle" userId="633e2fb2-9b82-450c-9fd9-83ac26bfd3c6" providerId="ADAL" clId="{02CB2E95-0A19-4A4D-8B46-8EF213E072EE}" dt="2023-01-16T19:09:08.860" v="30"/>
        <pc:sldMkLst>
          <pc:docMk/>
          <pc:sldMk cId="1088567701" sldId="329"/>
        </pc:sldMkLst>
        <pc:spChg chg="replST">
          <ac:chgData name="Dolzy, Isabelle" userId="633e2fb2-9b82-450c-9fd9-83ac26bfd3c6" providerId="ADAL" clId="{02CB2E95-0A19-4A4D-8B46-8EF213E072EE}" dt="2023-01-16T19:09:08.858" v="29"/>
          <ac:spMkLst>
            <pc:docMk/>
            <pc:sldMk cId="1088567701" sldId="329"/>
            <ac:spMk id="2" creationId="{00000000-0000-0000-0000-000000000000}"/>
          </ac:spMkLst>
        </pc:spChg>
        <pc:spChg chg="replST">
          <ac:chgData name="Dolzy, Isabelle" userId="633e2fb2-9b82-450c-9fd9-83ac26bfd3c6" providerId="ADAL" clId="{02CB2E95-0A19-4A4D-8B46-8EF213E072EE}" dt="2023-01-16T19:09:08.860" v="30"/>
          <ac:spMkLst>
            <pc:docMk/>
            <pc:sldMk cId="1088567701" sldId="329"/>
            <ac:spMk id="3" creationId="{00000000-0000-0000-0000-000000000000}"/>
          </ac:spMkLst>
        </pc:spChg>
        <pc:spChg chg="replST">
          <ac:chgData name="Dolzy, Isabelle" userId="633e2fb2-9b82-450c-9fd9-83ac26bfd3c6" providerId="ADAL" clId="{02CB2E95-0A19-4A4D-8B46-8EF213E072EE}" dt="2023-01-16T19:09:08.856" v="28"/>
          <ac:spMkLst>
            <pc:docMk/>
            <pc:sldMk cId="1088567701" sldId="329"/>
            <ac:spMk id="4" creationId="{00000000-0000-0000-0000-000000000000}"/>
          </ac:spMkLst>
        </pc:spChg>
      </pc:sldChg>
      <pc:sldChg chg="modSp mod">
        <pc:chgData name="Dolzy, Isabelle" userId="633e2fb2-9b82-450c-9fd9-83ac26bfd3c6" providerId="ADAL" clId="{02CB2E95-0A19-4A4D-8B46-8EF213E072EE}" dt="2023-01-16T19:09:08.866" v="33"/>
        <pc:sldMkLst>
          <pc:docMk/>
          <pc:sldMk cId="432094613" sldId="330"/>
        </pc:sldMkLst>
        <pc:spChg chg="replST">
          <ac:chgData name="Dolzy, Isabelle" userId="633e2fb2-9b82-450c-9fd9-83ac26bfd3c6" providerId="ADAL" clId="{02CB2E95-0A19-4A4D-8B46-8EF213E072EE}" dt="2023-01-16T19:09:08.865" v="32"/>
          <ac:spMkLst>
            <pc:docMk/>
            <pc:sldMk cId="432094613" sldId="330"/>
            <ac:spMk id="2" creationId="{00000000-0000-0000-0000-000000000000}"/>
          </ac:spMkLst>
        </pc:spChg>
        <pc:spChg chg="replST">
          <ac:chgData name="Dolzy, Isabelle" userId="633e2fb2-9b82-450c-9fd9-83ac26bfd3c6" providerId="ADAL" clId="{02CB2E95-0A19-4A4D-8B46-8EF213E072EE}" dt="2023-01-16T19:09:08.866" v="33"/>
          <ac:spMkLst>
            <pc:docMk/>
            <pc:sldMk cId="432094613" sldId="330"/>
            <ac:spMk id="3" creationId="{00000000-0000-0000-0000-000000000000}"/>
          </ac:spMkLst>
        </pc:spChg>
        <pc:spChg chg="replST">
          <ac:chgData name="Dolzy, Isabelle" userId="633e2fb2-9b82-450c-9fd9-83ac26bfd3c6" providerId="ADAL" clId="{02CB2E95-0A19-4A4D-8B46-8EF213E072EE}" dt="2023-01-16T19:09:08.863" v="31"/>
          <ac:spMkLst>
            <pc:docMk/>
            <pc:sldMk cId="432094613" sldId="330"/>
            <ac:spMk id="4" creationId="{00000000-0000-0000-0000-000000000000}"/>
          </ac:spMkLst>
        </pc:spChg>
      </pc:sldChg>
      <pc:sldChg chg="modSp mod">
        <pc:chgData name="Dolzy, Isabelle" userId="633e2fb2-9b82-450c-9fd9-83ac26bfd3c6" providerId="ADAL" clId="{02CB2E95-0A19-4A4D-8B46-8EF213E072EE}" dt="2023-01-16T19:09:08.872" v="36"/>
        <pc:sldMkLst>
          <pc:docMk/>
          <pc:sldMk cId="4259686738" sldId="331"/>
        </pc:sldMkLst>
        <pc:spChg chg="replST">
          <ac:chgData name="Dolzy, Isabelle" userId="633e2fb2-9b82-450c-9fd9-83ac26bfd3c6" providerId="ADAL" clId="{02CB2E95-0A19-4A4D-8B46-8EF213E072EE}" dt="2023-01-16T19:09:08.870" v="35"/>
          <ac:spMkLst>
            <pc:docMk/>
            <pc:sldMk cId="4259686738" sldId="331"/>
            <ac:spMk id="2" creationId="{00000000-0000-0000-0000-000000000000}"/>
          </ac:spMkLst>
        </pc:spChg>
        <pc:spChg chg="replST">
          <ac:chgData name="Dolzy, Isabelle" userId="633e2fb2-9b82-450c-9fd9-83ac26bfd3c6" providerId="ADAL" clId="{02CB2E95-0A19-4A4D-8B46-8EF213E072EE}" dt="2023-01-16T19:09:08.872" v="36"/>
          <ac:spMkLst>
            <pc:docMk/>
            <pc:sldMk cId="4259686738" sldId="331"/>
            <ac:spMk id="3" creationId="{00000000-0000-0000-0000-000000000000}"/>
          </ac:spMkLst>
        </pc:spChg>
        <pc:spChg chg="replST">
          <ac:chgData name="Dolzy, Isabelle" userId="633e2fb2-9b82-450c-9fd9-83ac26bfd3c6" providerId="ADAL" clId="{02CB2E95-0A19-4A4D-8B46-8EF213E072EE}" dt="2023-01-16T19:09:08.869" v="34"/>
          <ac:spMkLst>
            <pc:docMk/>
            <pc:sldMk cId="4259686738" sldId="331"/>
            <ac:spMk id="4" creationId="{00000000-0000-0000-0000-000000000000}"/>
          </ac:spMkLst>
        </pc:spChg>
      </pc:sldChg>
      <pc:sldChg chg="modSp mod">
        <pc:chgData name="Dolzy, Isabelle" userId="633e2fb2-9b82-450c-9fd9-83ac26bfd3c6" providerId="ADAL" clId="{02CB2E95-0A19-4A4D-8B46-8EF213E072EE}" dt="2023-01-16T19:09:08.897" v="48"/>
        <pc:sldMkLst>
          <pc:docMk/>
          <pc:sldMk cId="1695731411" sldId="332"/>
        </pc:sldMkLst>
        <pc:spChg chg="replST">
          <ac:chgData name="Dolzy, Isabelle" userId="633e2fb2-9b82-450c-9fd9-83ac26bfd3c6" providerId="ADAL" clId="{02CB2E95-0A19-4A4D-8B46-8EF213E072EE}" dt="2023-01-16T19:09:08.888" v="44"/>
          <ac:spMkLst>
            <pc:docMk/>
            <pc:sldMk cId="1695731411" sldId="332"/>
            <ac:spMk id="6" creationId="{00000000-0000-0000-0000-000000000000}"/>
          </ac:spMkLst>
        </pc:spChg>
        <pc:spChg chg="replST">
          <ac:chgData name="Dolzy, Isabelle" userId="633e2fb2-9b82-450c-9fd9-83ac26bfd3c6" providerId="ADAL" clId="{02CB2E95-0A19-4A4D-8B46-8EF213E072EE}" dt="2023-01-16T19:09:08.890" v="45"/>
          <ac:spMkLst>
            <pc:docMk/>
            <pc:sldMk cId="1695731411" sldId="332"/>
            <ac:spMk id="7" creationId="{00000000-0000-0000-0000-000000000000}"/>
          </ac:spMkLst>
        </pc:spChg>
        <pc:spChg chg="replST">
          <ac:chgData name="Dolzy, Isabelle" userId="633e2fb2-9b82-450c-9fd9-83ac26bfd3c6" providerId="ADAL" clId="{02CB2E95-0A19-4A4D-8B46-8EF213E072EE}" dt="2023-01-16T19:09:08.893" v="46"/>
          <ac:spMkLst>
            <pc:docMk/>
            <pc:sldMk cId="1695731411" sldId="332"/>
            <ac:spMk id="8" creationId="{00000000-0000-0000-0000-000000000000}"/>
          </ac:spMkLst>
        </pc:spChg>
        <pc:spChg chg="replST">
          <ac:chgData name="Dolzy, Isabelle" userId="633e2fb2-9b82-450c-9fd9-83ac26bfd3c6" providerId="ADAL" clId="{02CB2E95-0A19-4A4D-8B46-8EF213E072EE}" dt="2023-01-16T19:09:08.895" v="47"/>
          <ac:spMkLst>
            <pc:docMk/>
            <pc:sldMk cId="1695731411" sldId="332"/>
            <ac:spMk id="13" creationId="{00000000-0000-0000-0000-000000000000}"/>
          </ac:spMkLst>
        </pc:spChg>
        <pc:spChg chg="replST">
          <ac:chgData name="Dolzy, Isabelle" userId="633e2fb2-9b82-450c-9fd9-83ac26bfd3c6" providerId="ADAL" clId="{02CB2E95-0A19-4A4D-8B46-8EF213E072EE}" dt="2023-01-16T19:09:08.886" v="43"/>
          <ac:spMkLst>
            <pc:docMk/>
            <pc:sldMk cId="1695731411" sldId="332"/>
            <ac:spMk id="16" creationId="{00000000-0000-0000-0000-000000000000}"/>
          </ac:spMkLst>
        </pc:spChg>
        <pc:spChg chg="replST">
          <ac:chgData name="Dolzy, Isabelle" userId="633e2fb2-9b82-450c-9fd9-83ac26bfd3c6" providerId="ADAL" clId="{02CB2E95-0A19-4A4D-8B46-8EF213E072EE}" dt="2023-01-16T19:09:08.897" v="48"/>
          <ac:spMkLst>
            <pc:docMk/>
            <pc:sldMk cId="1695731411" sldId="332"/>
            <ac:spMk id="17" creationId="{00000000-0000-0000-0000-000000000000}"/>
          </ac:spMkLst>
        </pc:spChg>
      </pc:sldChg>
      <pc:sldChg chg="modSp mod">
        <pc:chgData name="Dolzy, Isabelle" userId="633e2fb2-9b82-450c-9fd9-83ac26bfd3c6" providerId="ADAL" clId="{02CB2E95-0A19-4A4D-8B46-8EF213E072EE}" dt="2023-01-16T19:09:08.909" v="54"/>
        <pc:sldMkLst>
          <pc:docMk/>
          <pc:sldMk cId="1026463667" sldId="333"/>
        </pc:sldMkLst>
        <pc:spChg chg="replST">
          <ac:chgData name="Dolzy, Isabelle" userId="633e2fb2-9b82-450c-9fd9-83ac26bfd3c6" providerId="ADAL" clId="{02CB2E95-0A19-4A4D-8B46-8EF213E072EE}" dt="2023-01-16T19:09:08.901" v="50"/>
          <ac:spMkLst>
            <pc:docMk/>
            <pc:sldMk cId="1026463667" sldId="333"/>
            <ac:spMk id="6" creationId="{00000000-0000-0000-0000-000000000000}"/>
          </ac:spMkLst>
        </pc:spChg>
        <pc:spChg chg="replST">
          <ac:chgData name="Dolzy, Isabelle" userId="633e2fb2-9b82-450c-9fd9-83ac26bfd3c6" providerId="ADAL" clId="{02CB2E95-0A19-4A4D-8B46-8EF213E072EE}" dt="2023-01-16T19:09:08.902" v="51"/>
          <ac:spMkLst>
            <pc:docMk/>
            <pc:sldMk cId="1026463667" sldId="333"/>
            <ac:spMk id="7" creationId="{00000000-0000-0000-0000-000000000000}"/>
          </ac:spMkLst>
        </pc:spChg>
        <pc:spChg chg="replST">
          <ac:chgData name="Dolzy, Isabelle" userId="633e2fb2-9b82-450c-9fd9-83ac26bfd3c6" providerId="ADAL" clId="{02CB2E95-0A19-4A4D-8B46-8EF213E072EE}" dt="2023-01-16T19:09:08.904" v="52"/>
          <ac:spMkLst>
            <pc:docMk/>
            <pc:sldMk cId="1026463667" sldId="333"/>
            <ac:spMk id="8" creationId="{00000000-0000-0000-0000-000000000000}"/>
          </ac:spMkLst>
        </pc:spChg>
        <pc:spChg chg="replST">
          <ac:chgData name="Dolzy, Isabelle" userId="633e2fb2-9b82-450c-9fd9-83ac26bfd3c6" providerId="ADAL" clId="{02CB2E95-0A19-4A4D-8B46-8EF213E072EE}" dt="2023-01-16T19:09:08.906" v="53"/>
          <ac:spMkLst>
            <pc:docMk/>
            <pc:sldMk cId="1026463667" sldId="333"/>
            <ac:spMk id="13" creationId="{00000000-0000-0000-0000-000000000000}"/>
          </ac:spMkLst>
        </pc:spChg>
        <pc:spChg chg="replST">
          <ac:chgData name="Dolzy, Isabelle" userId="633e2fb2-9b82-450c-9fd9-83ac26bfd3c6" providerId="ADAL" clId="{02CB2E95-0A19-4A4D-8B46-8EF213E072EE}" dt="2023-01-16T19:09:08.899" v="49"/>
          <ac:spMkLst>
            <pc:docMk/>
            <pc:sldMk cId="1026463667" sldId="333"/>
            <ac:spMk id="16" creationId="{00000000-0000-0000-0000-000000000000}"/>
          </ac:spMkLst>
        </pc:spChg>
        <pc:spChg chg="replST">
          <ac:chgData name="Dolzy, Isabelle" userId="633e2fb2-9b82-450c-9fd9-83ac26bfd3c6" providerId="ADAL" clId="{02CB2E95-0A19-4A4D-8B46-8EF213E072EE}" dt="2023-01-16T19:09:08.909" v="54"/>
          <ac:spMkLst>
            <pc:docMk/>
            <pc:sldMk cId="1026463667" sldId="333"/>
            <ac:spMk id="17" creationId="{00000000-0000-0000-0000-000000000000}"/>
          </ac:spMkLst>
        </pc:spChg>
      </pc:sldChg>
      <pc:sldChg chg="modSp mod">
        <pc:chgData name="Dolzy, Isabelle" userId="633e2fb2-9b82-450c-9fd9-83ac26bfd3c6" providerId="ADAL" clId="{02CB2E95-0A19-4A4D-8B46-8EF213E072EE}" dt="2023-01-18T14:16:06.771" v="162" actId="20577"/>
        <pc:sldMkLst>
          <pc:docMk/>
          <pc:sldMk cId="255650423" sldId="334"/>
        </pc:sldMkLst>
        <pc:spChg chg="mod replST">
          <ac:chgData name="Dolzy, Isabelle" userId="633e2fb2-9b82-450c-9fd9-83ac26bfd3c6" providerId="ADAL" clId="{02CB2E95-0A19-4A4D-8B46-8EF213E072EE}" dt="2023-01-18T14:16:06.771" v="162" actId="20577"/>
          <ac:spMkLst>
            <pc:docMk/>
            <pc:sldMk cId="255650423" sldId="334"/>
            <ac:spMk id="6" creationId="{00000000-0000-0000-0000-000000000000}"/>
          </ac:spMkLst>
        </pc:spChg>
        <pc:spChg chg="replST">
          <ac:chgData name="Dolzy, Isabelle" userId="633e2fb2-9b82-450c-9fd9-83ac26bfd3c6" providerId="ADAL" clId="{02CB2E95-0A19-4A4D-8B46-8EF213E072EE}" dt="2023-01-16T19:09:08.914" v="57"/>
          <ac:spMkLst>
            <pc:docMk/>
            <pc:sldMk cId="255650423" sldId="334"/>
            <ac:spMk id="7" creationId="{00000000-0000-0000-0000-000000000000}"/>
          </ac:spMkLst>
        </pc:spChg>
        <pc:spChg chg="replST">
          <ac:chgData name="Dolzy, Isabelle" userId="633e2fb2-9b82-450c-9fd9-83ac26bfd3c6" providerId="ADAL" clId="{02CB2E95-0A19-4A4D-8B46-8EF213E072EE}" dt="2023-01-16T19:09:08.916" v="58"/>
          <ac:spMkLst>
            <pc:docMk/>
            <pc:sldMk cId="255650423" sldId="334"/>
            <ac:spMk id="8" creationId="{00000000-0000-0000-0000-000000000000}"/>
          </ac:spMkLst>
        </pc:spChg>
        <pc:spChg chg="replST">
          <ac:chgData name="Dolzy, Isabelle" userId="633e2fb2-9b82-450c-9fd9-83ac26bfd3c6" providerId="ADAL" clId="{02CB2E95-0A19-4A4D-8B46-8EF213E072EE}" dt="2023-01-16T19:09:08.918" v="59"/>
          <ac:spMkLst>
            <pc:docMk/>
            <pc:sldMk cId="255650423" sldId="334"/>
            <ac:spMk id="13" creationId="{00000000-0000-0000-0000-000000000000}"/>
          </ac:spMkLst>
        </pc:spChg>
        <pc:spChg chg="replST">
          <ac:chgData name="Dolzy, Isabelle" userId="633e2fb2-9b82-450c-9fd9-83ac26bfd3c6" providerId="ADAL" clId="{02CB2E95-0A19-4A4D-8B46-8EF213E072EE}" dt="2023-01-16T19:09:08.911" v="55"/>
          <ac:spMkLst>
            <pc:docMk/>
            <pc:sldMk cId="255650423" sldId="334"/>
            <ac:spMk id="16" creationId="{00000000-0000-0000-0000-000000000000}"/>
          </ac:spMkLst>
        </pc:spChg>
        <pc:spChg chg="replST">
          <ac:chgData name="Dolzy, Isabelle" userId="633e2fb2-9b82-450c-9fd9-83ac26bfd3c6" providerId="ADAL" clId="{02CB2E95-0A19-4A4D-8B46-8EF213E072EE}" dt="2023-01-16T19:09:08.920" v="60"/>
          <ac:spMkLst>
            <pc:docMk/>
            <pc:sldMk cId="255650423" sldId="334"/>
            <ac:spMk id="17" creationId="{00000000-0000-0000-0000-000000000000}"/>
          </ac:spMkLst>
        </pc:spChg>
      </pc:sldChg>
      <pc:sldChg chg="modSp mod">
        <pc:chgData name="Dolzy, Isabelle" userId="633e2fb2-9b82-450c-9fd9-83ac26bfd3c6" providerId="ADAL" clId="{02CB2E95-0A19-4A4D-8B46-8EF213E072EE}" dt="2023-01-18T14:19:26.806" v="168" actId="20577"/>
        <pc:sldMkLst>
          <pc:docMk/>
          <pc:sldMk cId="3583650236" sldId="335"/>
        </pc:sldMkLst>
        <pc:spChg chg="mod replST">
          <ac:chgData name="Dolzy, Isabelle" userId="633e2fb2-9b82-450c-9fd9-83ac26bfd3c6" providerId="ADAL" clId="{02CB2E95-0A19-4A4D-8B46-8EF213E072EE}" dt="2023-01-18T14:19:26.806" v="168" actId="20577"/>
          <ac:spMkLst>
            <pc:docMk/>
            <pc:sldMk cId="3583650236" sldId="335"/>
            <ac:spMk id="6" creationId="{00000000-0000-0000-0000-000000000000}"/>
          </ac:spMkLst>
        </pc:spChg>
        <pc:spChg chg="replST">
          <ac:chgData name="Dolzy, Isabelle" userId="633e2fb2-9b82-450c-9fd9-83ac26bfd3c6" providerId="ADAL" clId="{02CB2E95-0A19-4A4D-8B46-8EF213E072EE}" dt="2023-01-16T19:09:08.938" v="69"/>
          <ac:spMkLst>
            <pc:docMk/>
            <pc:sldMk cId="3583650236" sldId="335"/>
            <ac:spMk id="7" creationId="{00000000-0000-0000-0000-000000000000}"/>
          </ac:spMkLst>
        </pc:spChg>
        <pc:spChg chg="replST">
          <ac:chgData name="Dolzy, Isabelle" userId="633e2fb2-9b82-450c-9fd9-83ac26bfd3c6" providerId="ADAL" clId="{02CB2E95-0A19-4A4D-8B46-8EF213E072EE}" dt="2023-01-16T19:09:08.940" v="70"/>
          <ac:spMkLst>
            <pc:docMk/>
            <pc:sldMk cId="3583650236" sldId="335"/>
            <ac:spMk id="8" creationId="{00000000-0000-0000-0000-000000000000}"/>
          </ac:spMkLst>
        </pc:spChg>
        <pc:spChg chg="replST">
          <ac:chgData name="Dolzy, Isabelle" userId="633e2fb2-9b82-450c-9fd9-83ac26bfd3c6" providerId="ADAL" clId="{02CB2E95-0A19-4A4D-8B46-8EF213E072EE}" dt="2023-01-16T19:09:08.942" v="71"/>
          <ac:spMkLst>
            <pc:docMk/>
            <pc:sldMk cId="3583650236" sldId="335"/>
            <ac:spMk id="13" creationId="{00000000-0000-0000-0000-000000000000}"/>
          </ac:spMkLst>
        </pc:spChg>
        <pc:spChg chg="replST">
          <ac:chgData name="Dolzy, Isabelle" userId="633e2fb2-9b82-450c-9fd9-83ac26bfd3c6" providerId="ADAL" clId="{02CB2E95-0A19-4A4D-8B46-8EF213E072EE}" dt="2023-01-16T19:09:08.934" v="67"/>
          <ac:spMkLst>
            <pc:docMk/>
            <pc:sldMk cId="3583650236" sldId="335"/>
            <ac:spMk id="16" creationId="{00000000-0000-0000-0000-000000000000}"/>
          </ac:spMkLst>
        </pc:spChg>
        <pc:spChg chg="replST">
          <ac:chgData name="Dolzy, Isabelle" userId="633e2fb2-9b82-450c-9fd9-83ac26bfd3c6" providerId="ADAL" clId="{02CB2E95-0A19-4A4D-8B46-8EF213E072EE}" dt="2023-01-16T19:09:08.944" v="72"/>
          <ac:spMkLst>
            <pc:docMk/>
            <pc:sldMk cId="3583650236" sldId="335"/>
            <ac:spMk id="17" creationId="{00000000-0000-0000-0000-000000000000}"/>
          </ac:spMkLst>
        </pc:spChg>
      </pc:sldChg>
      <pc:sldChg chg="modSp mod">
        <pc:chgData name="Dolzy, Isabelle" userId="633e2fb2-9b82-450c-9fd9-83ac26bfd3c6" providerId="ADAL" clId="{02CB2E95-0A19-4A4D-8B46-8EF213E072EE}" dt="2023-01-16T19:09:09.030" v="89"/>
        <pc:sldMkLst>
          <pc:docMk/>
          <pc:sldMk cId="1844762759" sldId="336"/>
        </pc:sldMkLst>
        <pc:spChg chg="replST">
          <ac:chgData name="Dolzy, Isabelle" userId="633e2fb2-9b82-450c-9fd9-83ac26bfd3c6" providerId="ADAL" clId="{02CB2E95-0A19-4A4D-8B46-8EF213E072EE}" dt="2023-01-16T19:09:09.021" v="86"/>
          <ac:spMkLst>
            <pc:docMk/>
            <pc:sldMk cId="1844762759" sldId="336"/>
            <ac:spMk id="6" creationId="{00000000-0000-0000-0000-000000000000}"/>
          </ac:spMkLst>
        </pc:spChg>
        <pc:spChg chg="replST">
          <ac:chgData name="Dolzy, Isabelle" userId="633e2fb2-9b82-450c-9fd9-83ac26bfd3c6" providerId="ADAL" clId="{02CB2E95-0A19-4A4D-8B46-8EF213E072EE}" dt="2023-01-16T19:09:09.024" v="87"/>
          <ac:spMkLst>
            <pc:docMk/>
            <pc:sldMk cId="1844762759" sldId="336"/>
            <ac:spMk id="7" creationId="{00000000-0000-0000-0000-000000000000}"/>
          </ac:spMkLst>
        </pc:spChg>
        <pc:spChg chg="replST">
          <ac:chgData name="Dolzy, Isabelle" userId="633e2fb2-9b82-450c-9fd9-83ac26bfd3c6" providerId="ADAL" clId="{02CB2E95-0A19-4A4D-8B46-8EF213E072EE}" dt="2023-01-16T19:09:09.027" v="88"/>
          <ac:spMkLst>
            <pc:docMk/>
            <pc:sldMk cId="1844762759" sldId="336"/>
            <ac:spMk id="8" creationId="{00000000-0000-0000-0000-000000000000}"/>
          </ac:spMkLst>
        </pc:spChg>
        <pc:spChg chg="replST">
          <ac:chgData name="Dolzy, Isabelle" userId="633e2fb2-9b82-450c-9fd9-83ac26bfd3c6" providerId="ADAL" clId="{02CB2E95-0A19-4A4D-8B46-8EF213E072EE}" dt="2023-01-16T19:09:09.018" v="85"/>
          <ac:spMkLst>
            <pc:docMk/>
            <pc:sldMk cId="1844762759" sldId="336"/>
            <ac:spMk id="16" creationId="{00000000-0000-0000-0000-000000000000}"/>
          </ac:spMkLst>
        </pc:spChg>
        <pc:spChg chg="replST">
          <ac:chgData name="Dolzy, Isabelle" userId="633e2fb2-9b82-450c-9fd9-83ac26bfd3c6" providerId="ADAL" clId="{02CB2E95-0A19-4A4D-8B46-8EF213E072EE}" dt="2023-01-16T19:09:09.030" v="89"/>
          <ac:spMkLst>
            <pc:docMk/>
            <pc:sldMk cId="1844762759" sldId="336"/>
            <ac:spMk id="17" creationId="{00000000-0000-0000-0000-000000000000}"/>
          </ac:spMkLst>
        </pc:spChg>
      </pc:sldChg>
      <pc:sldChg chg="modSp mod">
        <pc:chgData name="Dolzy, Isabelle" userId="633e2fb2-9b82-450c-9fd9-83ac26bfd3c6" providerId="ADAL" clId="{02CB2E95-0A19-4A4D-8B46-8EF213E072EE}" dt="2023-01-16T19:09:09.065" v="99"/>
        <pc:sldMkLst>
          <pc:docMk/>
          <pc:sldMk cId="1686300990" sldId="337"/>
        </pc:sldMkLst>
        <pc:spChg chg="replST">
          <ac:chgData name="Dolzy, Isabelle" userId="633e2fb2-9b82-450c-9fd9-83ac26bfd3c6" providerId="ADAL" clId="{02CB2E95-0A19-4A4D-8B46-8EF213E072EE}" dt="2023-01-16T19:09:09.059" v="96"/>
          <ac:spMkLst>
            <pc:docMk/>
            <pc:sldMk cId="1686300990" sldId="337"/>
            <ac:spMk id="6" creationId="{00000000-0000-0000-0000-000000000000}"/>
          </ac:spMkLst>
        </pc:spChg>
        <pc:spChg chg="replST">
          <ac:chgData name="Dolzy, Isabelle" userId="633e2fb2-9b82-450c-9fd9-83ac26bfd3c6" providerId="ADAL" clId="{02CB2E95-0A19-4A4D-8B46-8EF213E072EE}" dt="2023-01-16T19:09:09.061" v="97"/>
          <ac:spMkLst>
            <pc:docMk/>
            <pc:sldMk cId="1686300990" sldId="337"/>
            <ac:spMk id="7" creationId="{00000000-0000-0000-0000-000000000000}"/>
          </ac:spMkLst>
        </pc:spChg>
        <pc:spChg chg="replST">
          <ac:chgData name="Dolzy, Isabelle" userId="633e2fb2-9b82-450c-9fd9-83ac26bfd3c6" providerId="ADAL" clId="{02CB2E95-0A19-4A4D-8B46-8EF213E072EE}" dt="2023-01-16T19:09:09.063" v="98"/>
          <ac:spMkLst>
            <pc:docMk/>
            <pc:sldMk cId="1686300990" sldId="337"/>
            <ac:spMk id="8" creationId="{00000000-0000-0000-0000-000000000000}"/>
          </ac:spMkLst>
        </pc:spChg>
        <pc:spChg chg="replST">
          <ac:chgData name="Dolzy, Isabelle" userId="633e2fb2-9b82-450c-9fd9-83ac26bfd3c6" providerId="ADAL" clId="{02CB2E95-0A19-4A4D-8B46-8EF213E072EE}" dt="2023-01-16T19:09:09.056" v="95"/>
          <ac:spMkLst>
            <pc:docMk/>
            <pc:sldMk cId="1686300990" sldId="337"/>
            <ac:spMk id="16" creationId="{00000000-0000-0000-0000-000000000000}"/>
          </ac:spMkLst>
        </pc:spChg>
        <pc:spChg chg="replST">
          <ac:chgData name="Dolzy, Isabelle" userId="633e2fb2-9b82-450c-9fd9-83ac26bfd3c6" providerId="ADAL" clId="{02CB2E95-0A19-4A4D-8B46-8EF213E072EE}" dt="2023-01-16T19:09:09.065" v="99"/>
          <ac:spMkLst>
            <pc:docMk/>
            <pc:sldMk cId="1686300990" sldId="337"/>
            <ac:spMk id="17" creationId="{00000000-0000-0000-0000-000000000000}"/>
          </ac:spMkLst>
        </pc:spChg>
      </pc:sldChg>
      <pc:sldChg chg="modSp mod">
        <pc:chgData name="Dolzy, Isabelle" userId="633e2fb2-9b82-450c-9fd9-83ac26bfd3c6" providerId="ADAL" clId="{02CB2E95-0A19-4A4D-8B46-8EF213E072EE}" dt="2023-01-16T19:09:09.079" v="105"/>
        <pc:sldMkLst>
          <pc:docMk/>
          <pc:sldMk cId="3555713118" sldId="338"/>
        </pc:sldMkLst>
        <pc:spChg chg="replST">
          <ac:chgData name="Dolzy, Isabelle" userId="633e2fb2-9b82-450c-9fd9-83ac26bfd3c6" providerId="ADAL" clId="{02CB2E95-0A19-4A4D-8B46-8EF213E072EE}" dt="2023-01-16T19:09:09.070" v="101"/>
          <ac:spMkLst>
            <pc:docMk/>
            <pc:sldMk cId="3555713118" sldId="338"/>
            <ac:spMk id="6" creationId="{00000000-0000-0000-0000-000000000000}"/>
          </ac:spMkLst>
        </pc:spChg>
        <pc:spChg chg="replST">
          <ac:chgData name="Dolzy, Isabelle" userId="633e2fb2-9b82-450c-9fd9-83ac26bfd3c6" providerId="ADAL" clId="{02CB2E95-0A19-4A4D-8B46-8EF213E072EE}" dt="2023-01-16T19:09:09.072" v="102"/>
          <ac:spMkLst>
            <pc:docMk/>
            <pc:sldMk cId="3555713118" sldId="338"/>
            <ac:spMk id="7" creationId="{00000000-0000-0000-0000-000000000000}"/>
          </ac:spMkLst>
        </pc:spChg>
        <pc:spChg chg="replST">
          <ac:chgData name="Dolzy, Isabelle" userId="633e2fb2-9b82-450c-9fd9-83ac26bfd3c6" providerId="ADAL" clId="{02CB2E95-0A19-4A4D-8B46-8EF213E072EE}" dt="2023-01-16T19:09:09.074" v="103"/>
          <ac:spMkLst>
            <pc:docMk/>
            <pc:sldMk cId="3555713118" sldId="338"/>
            <ac:spMk id="8" creationId="{00000000-0000-0000-0000-000000000000}"/>
          </ac:spMkLst>
        </pc:spChg>
        <pc:spChg chg="replST">
          <ac:chgData name="Dolzy, Isabelle" userId="633e2fb2-9b82-450c-9fd9-83ac26bfd3c6" providerId="ADAL" clId="{02CB2E95-0A19-4A4D-8B46-8EF213E072EE}" dt="2023-01-16T19:09:09.068" v="100"/>
          <ac:spMkLst>
            <pc:docMk/>
            <pc:sldMk cId="3555713118" sldId="338"/>
            <ac:spMk id="16" creationId="{00000000-0000-0000-0000-000000000000}"/>
          </ac:spMkLst>
        </pc:spChg>
        <pc:spChg chg="replST">
          <ac:chgData name="Dolzy, Isabelle" userId="633e2fb2-9b82-450c-9fd9-83ac26bfd3c6" providerId="ADAL" clId="{02CB2E95-0A19-4A4D-8B46-8EF213E072EE}" dt="2023-01-16T19:09:09.077" v="104"/>
          <ac:spMkLst>
            <pc:docMk/>
            <pc:sldMk cId="3555713118" sldId="338"/>
            <ac:spMk id="17" creationId="{00000000-0000-0000-0000-000000000000}"/>
          </ac:spMkLst>
        </pc:spChg>
        <pc:graphicFrameChg chg="replST">
          <ac:chgData name="Dolzy, Isabelle" userId="633e2fb2-9b82-450c-9fd9-83ac26bfd3c6" providerId="ADAL" clId="{02CB2E95-0A19-4A4D-8B46-8EF213E072EE}" dt="2023-01-16T19:09:09.079" v="105"/>
          <ac:graphicFrameMkLst>
            <pc:docMk/>
            <pc:sldMk cId="3555713118" sldId="338"/>
            <ac:graphicFrameMk id="2" creationId="{00000000-0000-0000-0000-000000000000}"/>
          </ac:graphicFrameMkLst>
        </pc:graphicFrameChg>
      </pc:sldChg>
      <pc:sldChg chg="modSp mod">
        <pc:chgData name="Dolzy, Isabelle" userId="633e2fb2-9b82-450c-9fd9-83ac26bfd3c6" providerId="ADAL" clId="{02CB2E95-0A19-4A4D-8B46-8EF213E072EE}" dt="2023-01-18T14:39:06.776" v="169" actId="20577"/>
        <pc:sldMkLst>
          <pc:docMk/>
          <pc:sldMk cId="483148551" sldId="339"/>
        </pc:sldMkLst>
        <pc:spChg chg="mod replST">
          <ac:chgData name="Dolzy, Isabelle" userId="633e2fb2-9b82-450c-9fd9-83ac26bfd3c6" providerId="ADAL" clId="{02CB2E95-0A19-4A4D-8B46-8EF213E072EE}" dt="2023-01-18T14:39:06.776" v="169" actId="20577"/>
          <ac:spMkLst>
            <pc:docMk/>
            <pc:sldMk cId="483148551" sldId="339"/>
            <ac:spMk id="6" creationId="{00000000-0000-0000-0000-000000000000}"/>
          </ac:spMkLst>
        </pc:spChg>
        <pc:spChg chg="replST">
          <ac:chgData name="Dolzy, Isabelle" userId="633e2fb2-9b82-450c-9fd9-83ac26bfd3c6" providerId="ADAL" clId="{02CB2E95-0A19-4A4D-8B46-8EF213E072EE}" dt="2023-01-16T19:09:09.086" v="108"/>
          <ac:spMkLst>
            <pc:docMk/>
            <pc:sldMk cId="483148551" sldId="339"/>
            <ac:spMk id="7" creationId="{00000000-0000-0000-0000-000000000000}"/>
          </ac:spMkLst>
        </pc:spChg>
        <pc:spChg chg="replST">
          <ac:chgData name="Dolzy, Isabelle" userId="633e2fb2-9b82-450c-9fd9-83ac26bfd3c6" providerId="ADAL" clId="{02CB2E95-0A19-4A4D-8B46-8EF213E072EE}" dt="2023-01-16T19:09:09.088" v="109"/>
          <ac:spMkLst>
            <pc:docMk/>
            <pc:sldMk cId="483148551" sldId="339"/>
            <ac:spMk id="8" creationId="{00000000-0000-0000-0000-000000000000}"/>
          </ac:spMkLst>
        </pc:spChg>
        <pc:spChg chg="replST">
          <ac:chgData name="Dolzy, Isabelle" userId="633e2fb2-9b82-450c-9fd9-83ac26bfd3c6" providerId="ADAL" clId="{02CB2E95-0A19-4A4D-8B46-8EF213E072EE}" dt="2023-01-16T19:09:09.082" v="106"/>
          <ac:spMkLst>
            <pc:docMk/>
            <pc:sldMk cId="483148551" sldId="339"/>
            <ac:spMk id="16" creationId="{00000000-0000-0000-0000-000000000000}"/>
          </ac:spMkLst>
        </pc:spChg>
        <pc:spChg chg="replST">
          <ac:chgData name="Dolzy, Isabelle" userId="633e2fb2-9b82-450c-9fd9-83ac26bfd3c6" providerId="ADAL" clId="{02CB2E95-0A19-4A4D-8B46-8EF213E072EE}" dt="2023-01-16T19:09:09.090" v="110"/>
          <ac:spMkLst>
            <pc:docMk/>
            <pc:sldMk cId="483148551" sldId="339"/>
            <ac:spMk id="17" creationId="{00000000-0000-0000-0000-000000000000}"/>
          </ac:spMkLst>
        </pc:spChg>
      </pc:sldChg>
      <pc:sldChg chg="modSp mod">
        <pc:chgData name="Dolzy, Isabelle" userId="633e2fb2-9b82-450c-9fd9-83ac26bfd3c6" providerId="ADAL" clId="{02CB2E95-0A19-4A4D-8B46-8EF213E072EE}" dt="2023-01-16T19:09:09.103" v="115"/>
        <pc:sldMkLst>
          <pc:docMk/>
          <pc:sldMk cId="2648148117" sldId="340"/>
        </pc:sldMkLst>
        <pc:spChg chg="replST">
          <ac:chgData name="Dolzy, Isabelle" userId="633e2fb2-9b82-450c-9fd9-83ac26bfd3c6" providerId="ADAL" clId="{02CB2E95-0A19-4A4D-8B46-8EF213E072EE}" dt="2023-01-16T19:09:09.096" v="112"/>
          <ac:spMkLst>
            <pc:docMk/>
            <pc:sldMk cId="2648148117" sldId="340"/>
            <ac:spMk id="6" creationId="{00000000-0000-0000-0000-000000000000}"/>
          </ac:spMkLst>
        </pc:spChg>
        <pc:spChg chg="replST">
          <ac:chgData name="Dolzy, Isabelle" userId="633e2fb2-9b82-450c-9fd9-83ac26bfd3c6" providerId="ADAL" clId="{02CB2E95-0A19-4A4D-8B46-8EF213E072EE}" dt="2023-01-16T19:09:09.098" v="113"/>
          <ac:spMkLst>
            <pc:docMk/>
            <pc:sldMk cId="2648148117" sldId="340"/>
            <ac:spMk id="7" creationId="{00000000-0000-0000-0000-000000000000}"/>
          </ac:spMkLst>
        </pc:spChg>
        <pc:spChg chg="replST">
          <ac:chgData name="Dolzy, Isabelle" userId="633e2fb2-9b82-450c-9fd9-83ac26bfd3c6" providerId="ADAL" clId="{02CB2E95-0A19-4A4D-8B46-8EF213E072EE}" dt="2023-01-16T19:09:09.100" v="114"/>
          <ac:spMkLst>
            <pc:docMk/>
            <pc:sldMk cId="2648148117" sldId="340"/>
            <ac:spMk id="8" creationId="{00000000-0000-0000-0000-000000000000}"/>
          </ac:spMkLst>
        </pc:spChg>
        <pc:spChg chg="replST">
          <ac:chgData name="Dolzy, Isabelle" userId="633e2fb2-9b82-450c-9fd9-83ac26bfd3c6" providerId="ADAL" clId="{02CB2E95-0A19-4A4D-8B46-8EF213E072EE}" dt="2023-01-16T19:09:09.094" v="111"/>
          <ac:spMkLst>
            <pc:docMk/>
            <pc:sldMk cId="2648148117" sldId="340"/>
            <ac:spMk id="16" creationId="{00000000-0000-0000-0000-000000000000}"/>
          </ac:spMkLst>
        </pc:spChg>
        <pc:spChg chg="replST">
          <ac:chgData name="Dolzy, Isabelle" userId="633e2fb2-9b82-450c-9fd9-83ac26bfd3c6" providerId="ADAL" clId="{02CB2E95-0A19-4A4D-8B46-8EF213E072EE}" dt="2023-01-16T19:09:09.103" v="115"/>
          <ac:spMkLst>
            <pc:docMk/>
            <pc:sldMk cId="2648148117" sldId="340"/>
            <ac:spMk id="17" creationId="{00000000-0000-0000-0000-000000000000}"/>
          </ac:spMkLst>
        </pc:spChg>
      </pc:sldChg>
      <pc:sldChg chg="modSp mod">
        <pc:chgData name="Dolzy, Isabelle" userId="633e2fb2-9b82-450c-9fd9-83ac26bfd3c6" providerId="ADAL" clId="{02CB2E95-0A19-4A4D-8B46-8EF213E072EE}" dt="2023-01-18T14:42:43.226" v="170" actId="20577"/>
        <pc:sldMkLst>
          <pc:docMk/>
          <pc:sldMk cId="2013530832" sldId="341"/>
        </pc:sldMkLst>
        <pc:spChg chg="mod replST">
          <ac:chgData name="Dolzy, Isabelle" userId="633e2fb2-9b82-450c-9fd9-83ac26bfd3c6" providerId="ADAL" clId="{02CB2E95-0A19-4A4D-8B46-8EF213E072EE}" dt="2023-01-18T14:42:43.226" v="170" actId="20577"/>
          <ac:spMkLst>
            <pc:docMk/>
            <pc:sldMk cId="2013530832" sldId="341"/>
            <ac:spMk id="6" creationId="{00000000-0000-0000-0000-000000000000}"/>
          </ac:spMkLst>
        </pc:spChg>
        <pc:spChg chg="replST">
          <ac:chgData name="Dolzy, Isabelle" userId="633e2fb2-9b82-450c-9fd9-83ac26bfd3c6" providerId="ADAL" clId="{02CB2E95-0A19-4A4D-8B46-8EF213E072EE}" dt="2023-01-16T19:09:09.121" v="123"/>
          <ac:spMkLst>
            <pc:docMk/>
            <pc:sldMk cId="2013530832" sldId="341"/>
            <ac:spMk id="7" creationId="{00000000-0000-0000-0000-000000000000}"/>
          </ac:spMkLst>
        </pc:spChg>
        <pc:spChg chg="replST">
          <ac:chgData name="Dolzy, Isabelle" userId="633e2fb2-9b82-450c-9fd9-83ac26bfd3c6" providerId="ADAL" clId="{02CB2E95-0A19-4A4D-8B46-8EF213E072EE}" dt="2023-01-16T19:09:09.123" v="124"/>
          <ac:spMkLst>
            <pc:docMk/>
            <pc:sldMk cId="2013530832" sldId="341"/>
            <ac:spMk id="8" creationId="{00000000-0000-0000-0000-000000000000}"/>
          </ac:spMkLst>
        </pc:spChg>
        <pc:spChg chg="replST">
          <ac:chgData name="Dolzy, Isabelle" userId="633e2fb2-9b82-450c-9fd9-83ac26bfd3c6" providerId="ADAL" clId="{02CB2E95-0A19-4A4D-8B46-8EF213E072EE}" dt="2023-01-16T19:09:09.116" v="121"/>
          <ac:spMkLst>
            <pc:docMk/>
            <pc:sldMk cId="2013530832" sldId="341"/>
            <ac:spMk id="16" creationId="{00000000-0000-0000-0000-000000000000}"/>
          </ac:spMkLst>
        </pc:spChg>
        <pc:spChg chg="replST">
          <ac:chgData name="Dolzy, Isabelle" userId="633e2fb2-9b82-450c-9fd9-83ac26bfd3c6" providerId="ADAL" clId="{02CB2E95-0A19-4A4D-8B46-8EF213E072EE}" dt="2023-01-16T19:09:09.125" v="125"/>
          <ac:spMkLst>
            <pc:docMk/>
            <pc:sldMk cId="2013530832" sldId="341"/>
            <ac:spMk id="17" creationId="{00000000-0000-0000-0000-000000000000}"/>
          </ac:spMkLst>
        </pc:spChg>
      </pc:sldChg>
      <pc:sldChg chg="modSp mod">
        <pc:chgData name="Dolzy, Isabelle" userId="633e2fb2-9b82-450c-9fd9-83ac26bfd3c6" providerId="ADAL" clId="{02CB2E95-0A19-4A4D-8B46-8EF213E072EE}" dt="2023-01-16T19:09:09.136" v="130"/>
        <pc:sldMkLst>
          <pc:docMk/>
          <pc:sldMk cId="2620105354" sldId="342"/>
        </pc:sldMkLst>
        <pc:spChg chg="replST">
          <ac:chgData name="Dolzy, Isabelle" userId="633e2fb2-9b82-450c-9fd9-83ac26bfd3c6" providerId="ADAL" clId="{02CB2E95-0A19-4A4D-8B46-8EF213E072EE}" dt="2023-01-16T19:09:09.130" v="127"/>
          <ac:spMkLst>
            <pc:docMk/>
            <pc:sldMk cId="2620105354" sldId="342"/>
            <ac:spMk id="6" creationId="{00000000-0000-0000-0000-000000000000}"/>
          </ac:spMkLst>
        </pc:spChg>
        <pc:spChg chg="replST">
          <ac:chgData name="Dolzy, Isabelle" userId="633e2fb2-9b82-450c-9fd9-83ac26bfd3c6" providerId="ADAL" clId="{02CB2E95-0A19-4A4D-8B46-8EF213E072EE}" dt="2023-01-16T19:09:09.132" v="128"/>
          <ac:spMkLst>
            <pc:docMk/>
            <pc:sldMk cId="2620105354" sldId="342"/>
            <ac:spMk id="7" creationId="{00000000-0000-0000-0000-000000000000}"/>
          </ac:spMkLst>
        </pc:spChg>
        <pc:spChg chg="replST">
          <ac:chgData name="Dolzy, Isabelle" userId="633e2fb2-9b82-450c-9fd9-83ac26bfd3c6" providerId="ADAL" clId="{02CB2E95-0A19-4A4D-8B46-8EF213E072EE}" dt="2023-01-16T19:09:09.134" v="129"/>
          <ac:spMkLst>
            <pc:docMk/>
            <pc:sldMk cId="2620105354" sldId="342"/>
            <ac:spMk id="8" creationId="{00000000-0000-0000-0000-000000000000}"/>
          </ac:spMkLst>
        </pc:spChg>
        <pc:spChg chg="replST">
          <ac:chgData name="Dolzy, Isabelle" userId="633e2fb2-9b82-450c-9fd9-83ac26bfd3c6" providerId="ADAL" clId="{02CB2E95-0A19-4A4D-8B46-8EF213E072EE}" dt="2023-01-16T19:09:09.128" v="126"/>
          <ac:spMkLst>
            <pc:docMk/>
            <pc:sldMk cId="2620105354" sldId="342"/>
            <ac:spMk id="16" creationId="{00000000-0000-0000-0000-000000000000}"/>
          </ac:spMkLst>
        </pc:spChg>
        <pc:spChg chg="replST">
          <ac:chgData name="Dolzy, Isabelle" userId="633e2fb2-9b82-450c-9fd9-83ac26bfd3c6" providerId="ADAL" clId="{02CB2E95-0A19-4A4D-8B46-8EF213E072EE}" dt="2023-01-16T19:09:09.136" v="130"/>
          <ac:spMkLst>
            <pc:docMk/>
            <pc:sldMk cId="2620105354" sldId="342"/>
            <ac:spMk id="17" creationId="{00000000-0000-0000-0000-000000000000}"/>
          </ac:spMkLst>
        </pc:spChg>
      </pc:sldChg>
      <pc:sldChg chg="modSp mod">
        <pc:chgData name="Dolzy, Isabelle" userId="633e2fb2-9b82-450c-9fd9-83ac26bfd3c6" providerId="ADAL" clId="{02CB2E95-0A19-4A4D-8B46-8EF213E072EE}" dt="2023-01-16T19:09:09.151" v="136"/>
        <pc:sldMkLst>
          <pc:docMk/>
          <pc:sldMk cId="1035280257" sldId="343"/>
        </pc:sldMkLst>
        <pc:spChg chg="replST">
          <ac:chgData name="Dolzy, Isabelle" userId="633e2fb2-9b82-450c-9fd9-83ac26bfd3c6" providerId="ADAL" clId="{02CB2E95-0A19-4A4D-8B46-8EF213E072EE}" dt="2023-01-16T19:09:09.141" v="132"/>
          <ac:spMkLst>
            <pc:docMk/>
            <pc:sldMk cId="1035280257" sldId="343"/>
            <ac:spMk id="6" creationId="{00000000-0000-0000-0000-000000000000}"/>
          </ac:spMkLst>
        </pc:spChg>
        <pc:spChg chg="replST">
          <ac:chgData name="Dolzy, Isabelle" userId="633e2fb2-9b82-450c-9fd9-83ac26bfd3c6" providerId="ADAL" clId="{02CB2E95-0A19-4A4D-8B46-8EF213E072EE}" dt="2023-01-16T19:09:09.144" v="133"/>
          <ac:spMkLst>
            <pc:docMk/>
            <pc:sldMk cId="1035280257" sldId="343"/>
            <ac:spMk id="7" creationId="{00000000-0000-0000-0000-000000000000}"/>
          </ac:spMkLst>
        </pc:spChg>
        <pc:spChg chg="replST">
          <ac:chgData name="Dolzy, Isabelle" userId="633e2fb2-9b82-450c-9fd9-83ac26bfd3c6" providerId="ADAL" clId="{02CB2E95-0A19-4A4D-8B46-8EF213E072EE}" dt="2023-01-16T19:09:09.146" v="134"/>
          <ac:spMkLst>
            <pc:docMk/>
            <pc:sldMk cId="1035280257" sldId="343"/>
            <ac:spMk id="8" creationId="{00000000-0000-0000-0000-000000000000}"/>
          </ac:spMkLst>
        </pc:spChg>
        <pc:spChg chg="replST">
          <ac:chgData name="Dolzy, Isabelle" userId="633e2fb2-9b82-450c-9fd9-83ac26bfd3c6" providerId="ADAL" clId="{02CB2E95-0A19-4A4D-8B46-8EF213E072EE}" dt="2023-01-16T19:09:09.138" v="131"/>
          <ac:spMkLst>
            <pc:docMk/>
            <pc:sldMk cId="1035280257" sldId="343"/>
            <ac:spMk id="16" creationId="{00000000-0000-0000-0000-000000000000}"/>
          </ac:spMkLst>
        </pc:spChg>
        <pc:spChg chg="replST">
          <ac:chgData name="Dolzy, Isabelle" userId="633e2fb2-9b82-450c-9fd9-83ac26bfd3c6" providerId="ADAL" clId="{02CB2E95-0A19-4A4D-8B46-8EF213E072EE}" dt="2023-01-16T19:09:09.148" v="135"/>
          <ac:spMkLst>
            <pc:docMk/>
            <pc:sldMk cId="1035280257" sldId="343"/>
            <ac:spMk id="17" creationId="{00000000-0000-0000-0000-000000000000}"/>
          </ac:spMkLst>
        </pc:spChg>
        <pc:graphicFrameChg chg="replST">
          <ac:chgData name="Dolzy, Isabelle" userId="633e2fb2-9b82-450c-9fd9-83ac26bfd3c6" providerId="ADAL" clId="{02CB2E95-0A19-4A4D-8B46-8EF213E072EE}" dt="2023-01-16T19:09:09.151" v="136"/>
          <ac:graphicFrameMkLst>
            <pc:docMk/>
            <pc:sldMk cId="1035280257" sldId="343"/>
            <ac:graphicFrameMk id="2" creationId="{00000000-0000-0000-0000-000000000000}"/>
          </ac:graphicFrameMkLst>
        </pc:graphicFrameChg>
      </pc:sldChg>
      <pc:sldChg chg="modSp mod">
        <pc:chgData name="Dolzy, Isabelle" userId="633e2fb2-9b82-450c-9fd9-83ac26bfd3c6" providerId="ADAL" clId="{02CB2E95-0A19-4A4D-8B46-8EF213E072EE}" dt="2023-01-16T19:09:09.162" v="141"/>
        <pc:sldMkLst>
          <pc:docMk/>
          <pc:sldMk cId="1934805387" sldId="344"/>
        </pc:sldMkLst>
        <pc:spChg chg="replST">
          <ac:chgData name="Dolzy, Isabelle" userId="633e2fb2-9b82-450c-9fd9-83ac26bfd3c6" providerId="ADAL" clId="{02CB2E95-0A19-4A4D-8B46-8EF213E072EE}" dt="2023-01-16T19:09:09.155" v="138"/>
          <ac:spMkLst>
            <pc:docMk/>
            <pc:sldMk cId="1934805387" sldId="344"/>
            <ac:spMk id="6" creationId="{00000000-0000-0000-0000-000000000000}"/>
          </ac:spMkLst>
        </pc:spChg>
        <pc:spChg chg="replST">
          <ac:chgData name="Dolzy, Isabelle" userId="633e2fb2-9b82-450c-9fd9-83ac26bfd3c6" providerId="ADAL" clId="{02CB2E95-0A19-4A4D-8B46-8EF213E072EE}" dt="2023-01-16T19:09:09.158" v="139"/>
          <ac:spMkLst>
            <pc:docMk/>
            <pc:sldMk cId="1934805387" sldId="344"/>
            <ac:spMk id="7" creationId="{00000000-0000-0000-0000-000000000000}"/>
          </ac:spMkLst>
        </pc:spChg>
        <pc:spChg chg="replST">
          <ac:chgData name="Dolzy, Isabelle" userId="633e2fb2-9b82-450c-9fd9-83ac26bfd3c6" providerId="ADAL" clId="{02CB2E95-0A19-4A4D-8B46-8EF213E072EE}" dt="2023-01-16T19:09:09.160" v="140"/>
          <ac:spMkLst>
            <pc:docMk/>
            <pc:sldMk cId="1934805387" sldId="344"/>
            <ac:spMk id="8" creationId="{00000000-0000-0000-0000-000000000000}"/>
          </ac:spMkLst>
        </pc:spChg>
        <pc:spChg chg="replST">
          <ac:chgData name="Dolzy, Isabelle" userId="633e2fb2-9b82-450c-9fd9-83ac26bfd3c6" providerId="ADAL" clId="{02CB2E95-0A19-4A4D-8B46-8EF213E072EE}" dt="2023-01-16T19:09:09.153" v="137"/>
          <ac:spMkLst>
            <pc:docMk/>
            <pc:sldMk cId="1934805387" sldId="344"/>
            <ac:spMk id="16" creationId="{00000000-0000-0000-0000-000000000000}"/>
          </ac:spMkLst>
        </pc:spChg>
        <pc:spChg chg="replST">
          <ac:chgData name="Dolzy, Isabelle" userId="633e2fb2-9b82-450c-9fd9-83ac26bfd3c6" providerId="ADAL" clId="{02CB2E95-0A19-4A4D-8B46-8EF213E072EE}" dt="2023-01-16T19:09:09.162" v="141"/>
          <ac:spMkLst>
            <pc:docMk/>
            <pc:sldMk cId="1934805387" sldId="344"/>
            <ac:spMk id="17" creationId="{00000000-0000-0000-0000-000000000000}"/>
          </ac:spMkLst>
        </pc:spChg>
      </pc:sldChg>
      <pc:sldChg chg="modSp mod">
        <pc:chgData name="Dolzy, Isabelle" userId="633e2fb2-9b82-450c-9fd9-83ac26bfd3c6" providerId="ADAL" clId="{02CB2E95-0A19-4A4D-8B46-8EF213E072EE}" dt="2023-01-16T19:09:09.173" v="146"/>
        <pc:sldMkLst>
          <pc:docMk/>
          <pc:sldMk cId="1426322617" sldId="345"/>
        </pc:sldMkLst>
        <pc:spChg chg="replST">
          <ac:chgData name="Dolzy, Isabelle" userId="633e2fb2-9b82-450c-9fd9-83ac26bfd3c6" providerId="ADAL" clId="{02CB2E95-0A19-4A4D-8B46-8EF213E072EE}" dt="2023-01-16T19:09:09.166" v="143"/>
          <ac:spMkLst>
            <pc:docMk/>
            <pc:sldMk cId="1426322617" sldId="345"/>
            <ac:spMk id="6" creationId="{00000000-0000-0000-0000-000000000000}"/>
          </ac:spMkLst>
        </pc:spChg>
        <pc:spChg chg="replST">
          <ac:chgData name="Dolzy, Isabelle" userId="633e2fb2-9b82-450c-9fd9-83ac26bfd3c6" providerId="ADAL" clId="{02CB2E95-0A19-4A4D-8B46-8EF213E072EE}" dt="2023-01-16T19:09:09.168" v="144"/>
          <ac:spMkLst>
            <pc:docMk/>
            <pc:sldMk cId="1426322617" sldId="345"/>
            <ac:spMk id="7" creationId="{00000000-0000-0000-0000-000000000000}"/>
          </ac:spMkLst>
        </pc:spChg>
        <pc:spChg chg="replST">
          <ac:chgData name="Dolzy, Isabelle" userId="633e2fb2-9b82-450c-9fd9-83ac26bfd3c6" providerId="ADAL" clId="{02CB2E95-0A19-4A4D-8B46-8EF213E072EE}" dt="2023-01-16T19:09:09.170" v="145"/>
          <ac:spMkLst>
            <pc:docMk/>
            <pc:sldMk cId="1426322617" sldId="345"/>
            <ac:spMk id="8" creationId="{00000000-0000-0000-0000-000000000000}"/>
          </ac:spMkLst>
        </pc:spChg>
        <pc:spChg chg="replST">
          <ac:chgData name="Dolzy, Isabelle" userId="633e2fb2-9b82-450c-9fd9-83ac26bfd3c6" providerId="ADAL" clId="{02CB2E95-0A19-4A4D-8B46-8EF213E072EE}" dt="2023-01-16T19:09:09.164" v="142"/>
          <ac:spMkLst>
            <pc:docMk/>
            <pc:sldMk cId="1426322617" sldId="345"/>
            <ac:spMk id="16" creationId="{00000000-0000-0000-0000-000000000000}"/>
          </ac:spMkLst>
        </pc:spChg>
        <pc:spChg chg="replST">
          <ac:chgData name="Dolzy, Isabelle" userId="633e2fb2-9b82-450c-9fd9-83ac26bfd3c6" providerId="ADAL" clId="{02CB2E95-0A19-4A4D-8B46-8EF213E072EE}" dt="2023-01-16T19:09:09.173" v="146"/>
          <ac:spMkLst>
            <pc:docMk/>
            <pc:sldMk cId="1426322617" sldId="345"/>
            <ac:spMk id="17" creationId="{00000000-0000-0000-0000-000000000000}"/>
          </ac:spMkLst>
        </pc:spChg>
      </pc:sldChg>
      <pc:sldChg chg="modSp mod">
        <pc:chgData name="Dolzy, Isabelle" userId="633e2fb2-9b82-450c-9fd9-83ac26bfd3c6" providerId="ADAL" clId="{02CB2E95-0A19-4A4D-8B46-8EF213E072EE}" dt="2023-01-16T19:09:09.183" v="150"/>
        <pc:sldMkLst>
          <pc:docMk/>
          <pc:sldMk cId="3964949061" sldId="346"/>
        </pc:sldMkLst>
        <pc:spChg chg="replST">
          <ac:chgData name="Dolzy, Isabelle" userId="633e2fb2-9b82-450c-9fd9-83ac26bfd3c6" providerId="ADAL" clId="{02CB2E95-0A19-4A4D-8B46-8EF213E072EE}" dt="2023-01-16T19:09:09.179" v="148"/>
          <ac:spMkLst>
            <pc:docMk/>
            <pc:sldMk cId="3964949061" sldId="346"/>
            <ac:spMk id="6" creationId="{00000000-0000-0000-0000-000000000000}"/>
          </ac:spMkLst>
        </pc:spChg>
        <pc:spChg chg="replST">
          <ac:chgData name="Dolzy, Isabelle" userId="633e2fb2-9b82-450c-9fd9-83ac26bfd3c6" providerId="ADAL" clId="{02CB2E95-0A19-4A4D-8B46-8EF213E072EE}" dt="2023-01-16T19:09:09.181" v="149"/>
          <ac:spMkLst>
            <pc:docMk/>
            <pc:sldMk cId="3964949061" sldId="346"/>
            <ac:spMk id="8" creationId="{00000000-0000-0000-0000-000000000000}"/>
          </ac:spMkLst>
        </pc:spChg>
        <pc:spChg chg="replST">
          <ac:chgData name="Dolzy, Isabelle" userId="633e2fb2-9b82-450c-9fd9-83ac26bfd3c6" providerId="ADAL" clId="{02CB2E95-0A19-4A4D-8B46-8EF213E072EE}" dt="2023-01-16T19:09:09.176" v="147"/>
          <ac:spMkLst>
            <pc:docMk/>
            <pc:sldMk cId="3964949061" sldId="346"/>
            <ac:spMk id="16" creationId="{00000000-0000-0000-0000-000000000000}"/>
          </ac:spMkLst>
        </pc:spChg>
        <pc:spChg chg="replST">
          <ac:chgData name="Dolzy, Isabelle" userId="633e2fb2-9b82-450c-9fd9-83ac26bfd3c6" providerId="ADAL" clId="{02CB2E95-0A19-4A4D-8B46-8EF213E072EE}" dt="2023-01-16T19:09:09.183" v="150"/>
          <ac:spMkLst>
            <pc:docMk/>
            <pc:sldMk cId="3964949061" sldId="346"/>
            <ac:spMk id="17" creationId="{00000000-0000-0000-0000-000000000000}"/>
          </ac:spMkLst>
        </pc:spChg>
      </pc:sldChg>
      <pc:sldChg chg="modSp mod">
        <pc:chgData name="Dolzy, Isabelle" userId="633e2fb2-9b82-450c-9fd9-83ac26bfd3c6" providerId="ADAL" clId="{02CB2E95-0A19-4A4D-8B46-8EF213E072EE}" dt="2023-01-16T19:09:09.194" v="154"/>
        <pc:sldMkLst>
          <pc:docMk/>
          <pc:sldMk cId="2345626261" sldId="348"/>
        </pc:sldMkLst>
        <pc:spChg chg="replST">
          <ac:chgData name="Dolzy, Isabelle" userId="633e2fb2-9b82-450c-9fd9-83ac26bfd3c6" providerId="ADAL" clId="{02CB2E95-0A19-4A4D-8B46-8EF213E072EE}" dt="2023-01-16T19:09:09.188" v="152"/>
          <ac:spMkLst>
            <pc:docMk/>
            <pc:sldMk cId="2345626261" sldId="348"/>
            <ac:spMk id="6" creationId="{00000000-0000-0000-0000-000000000000}"/>
          </ac:spMkLst>
        </pc:spChg>
        <pc:spChg chg="replST">
          <ac:chgData name="Dolzy, Isabelle" userId="633e2fb2-9b82-450c-9fd9-83ac26bfd3c6" providerId="ADAL" clId="{02CB2E95-0A19-4A4D-8B46-8EF213E072EE}" dt="2023-01-16T19:09:09.191" v="153"/>
          <ac:spMkLst>
            <pc:docMk/>
            <pc:sldMk cId="2345626261" sldId="348"/>
            <ac:spMk id="8" creationId="{00000000-0000-0000-0000-000000000000}"/>
          </ac:spMkLst>
        </pc:spChg>
        <pc:spChg chg="replST">
          <ac:chgData name="Dolzy, Isabelle" userId="633e2fb2-9b82-450c-9fd9-83ac26bfd3c6" providerId="ADAL" clId="{02CB2E95-0A19-4A4D-8B46-8EF213E072EE}" dt="2023-01-16T19:09:09.186" v="151"/>
          <ac:spMkLst>
            <pc:docMk/>
            <pc:sldMk cId="2345626261" sldId="348"/>
            <ac:spMk id="16" creationId="{00000000-0000-0000-0000-000000000000}"/>
          </ac:spMkLst>
        </pc:spChg>
        <pc:spChg chg="replST">
          <ac:chgData name="Dolzy, Isabelle" userId="633e2fb2-9b82-450c-9fd9-83ac26bfd3c6" providerId="ADAL" clId="{02CB2E95-0A19-4A4D-8B46-8EF213E072EE}" dt="2023-01-16T19:09:09.194" v="154"/>
          <ac:spMkLst>
            <pc:docMk/>
            <pc:sldMk cId="2345626261" sldId="348"/>
            <ac:spMk id="17" creationId="{00000000-0000-0000-0000-000000000000}"/>
          </ac:spMkLst>
        </pc:spChg>
      </pc:sldChg>
      <pc:sldChg chg="modSp mod">
        <pc:chgData name="Dolzy, Isabelle" userId="633e2fb2-9b82-450c-9fd9-83ac26bfd3c6" providerId="ADAL" clId="{02CB2E95-0A19-4A4D-8B46-8EF213E072EE}" dt="2023-01-16T19:09:08.819" v="12"/>
        <pc:sldMkLst>
          <pc:docMk/>
          <pc:sldMk cId="375474250" sldId="349"/>
        </pc:sldMkLst>
        <pc:spChg chg="replST">
          <ac:chgData name="Dolzy, Isabelle" userId="633e2fb2-9b82-450c-9fd9-83ac26bfd3c6" providerId="ADAL" clId="{02CB2E95-0A19-4A4D-8B46-8EF213E072EE}" dt="2023-01-16T19:09:08.818" v="11"/>
          <ac:spMkLst>
            <pc:docMk/>
            <pc:sldMk cId="375474250" sldId="349"/>
            <ac:spMk id="2" creationId="{00000000-0000-0000-0000-000000000000}"/>
          </ac:spMkLst>
        </pc:spChg>
        <pc:spChg chg="replST">
          <ac:chgData name="Dolzy, Isabelle" userId="633e2fb2-9b82-450c-9fd9-83ac26bfd3c6" providerId="ADAL" clId="{02CB2E95-0A19-4A4D-8B46-8EF213E072EE}" dt="2023-01-16T19:09:08.819" v="12"/>
          <ac:spMkLst>
            <pc:docMk/>
            <pc:sldMk cId="375474250" sldId="349"/>
            <ac:spMk id="3" creationId="{00000000-0000-0000-0000-000000000000}"/>
          </ac:spMkLst>
        </pc:spChg>
        <pc:spChg chg="replST">
          <ac:chgData name="Dolzy, Isabelle" userId="633e2fb2-9b82-450c-9fd9-83ac26bfd3c6" providerId="ADAL" clId="{02CB2E95-0A19-4A4D-8B46-8EF213E072EE}" dt="2023-01-16T19:09:08.815" v="10"/>
          <ac:spMkLst>
            <pc:docMk/>
            <pc:sldMk cId="375474250" sldId="349"/>
            <ac:spMk id="5" creationId="{00000000-0000-0000-0000-000000000000}"/>
          </ac:spMkLst>
        </pc:spChg>
      </pc:sldChg>
      <pc:sldChg chg="modSp mod">
        <pc:chgData name="Dolzy, Isabelle" userId="633e2fb2-9b82-450c-9fd9-83ac26bfd3c6" providerId="ADAL" clId="{02CB2E95-0A19-4A4D-8B46-8EF213E072EE}" dt="2023-01-16T19:09:08.834" v="18"/>
        <pc:sldMkLst>
          <pc:docMk/>
          <pc:sldMk cId="3804394237" sldId="350"/>
        </pc:sldMkLst>
        <pc:spChg chg="replST">
          <ac:chgData name="Dolzy, Isabelle" userId="633e2fb2-9b82-450c-9fd9-83ac26bfd3c6" providerId="ADAL" clId="{02CB2E95-0A19-4A4D-8B46-8EF213E072EE}" dt="2023-01-16T19:09:08.833" v="17"/>
          <ac:spMkLst>
            <pc:docMk/>
            <pc:sldMk cId="3804394237" sldId="350"/>
            <ac:spMk id="2" creationId="{00000000-0000-0000-0000-000000000000}"/>
          </ac:spMkLst>
        </pc:spChg>
        <pc:spChg chg="replST">
          <ac:chgData name="Dolzy, Isabelle" userId="633e2fb2-9b82-450c-9fd9-83ac26bfd3c6" providerId="ADAL" clId="{02CB2E95-0A19-4A4D-8B46-8EF213E072EE}" dt="2023-01-16T19:09:08.834" v="18"/>
          <ac:spMkLst>
            <pc:docMk/>
            <pc:sldMk cId="3804394237" sldId="350"/>
            <ac:spMk id="3" creationId="{00000000-0000-0000-0000-000000000000}"/>
          </ac:spMkLst>
        </pc:spChg>
        <pc:spChg chg="replST">
          <ac:chgData name="Dolzy, Isabelle" userId="633e2fb2-9b82-450c-9fd9-83ac26bfd3c6" providerId="ADAL" clId="{02CB2E95-0A19-4A4D-8B46-8EF213E072EE}" dt="2023-01-16T19:09:08.830" v="16"/>
          <ac:spMkLst>
            <pc:docMk/>
            <pc:sldMk cId="3804394237" sldId="350"/>
            <ac:spMk id="5" creationId="{00000000-0000-0000-0000-000000000000}"/>
          </ac:spMkLst>
        </pc:spChg>
      </pc:sldChg>
      <pc:sldChg chg="modSp mod">
        <pc:chgData name="Dolzy, Isabelle" userId="633e2fb2-9b82-450c-9fd9-83ac26bfd3c6" providerId="ADAL" clId="{02CB2E95-0A19-4A4D-8B46-8EF213E072EE}" dt="2023-01-16T19:09:08.847" v="24"/>
        <pc:sldMkLst>
          <pc:docMk/>
          <pc:sldMk cId="2490687966" sldId="351"/>
        </pc:sldMkLst>
        <pc:spChg chg="replST">
          <ac:chgData name="Dolzy, Isabelle" userId="633e2fb2-9b82-450c-9fd9-83ac26bfd3c6" providerId="ADAL" clId="{02CB2E95-0A19-4A4D-8B46-8EF213E072EE}" dt="2023-01-16T19:09:08.846" v="23"/>
          <ac:spMkLst>
            <pc:docMk/>
            <pc:sldMk cId="2490687966" sldId="351"/>
            <ac:spMk id="2" creationId="{00000000-0000-0000-0000-000000000000}"/>
          </ac:spMkLst>
        </pc:spChg>
        <pc:spChg chg="replST">
          <ac:chgData name="Dolzy, Isabelle" userId="633e2fb2-9b82-450c-9fd9-83ac26bfd3c6" providerId="ADAL" clId="{02CB2E95-0A19-4A4D-8B46-8EF213E072EE}" dt="2023-01-16T19:09:08.847" v="24"/>
          <ac:spMkLst>
            <pc:docMk/>
            <pc:sldMk cId="2490687966" sldId="351"/>
            <ac:spMk id="3" creationId="{00000000-0000-0000-0000-000000000000}"/>
          </ac:spMkLst>
        </pc:spChg>
        <pc:spChg chg="replST">
          <ac:chgData name="Dolzy, Isabelle" userId="633e2fb2-9b82-450c-9fd9-83ac26bfd3c6" providerId="ADAL" clId="{02CB2E95-0A19-4A4D-8B46-8EF213E072EE}" dt="2023-01-16T19:09:08.844" v="22"/>
          <ac:spMkLst>
            <pc:docMk/>
            <pc:sldMk cId="2490687966" sldId="351"/>
            <ac:spMk id="4" creationId="{00000000-0000-0000-0000-000000000000}"/>
          </ac:spMkLst>
        </pc:spChg>
      </pc:sldChg>
      <pc:sldChg chg="modSp mod">
        <pc:chgData name="Dolzy, Isabelle" userId="633e2fb2-9b82-450c-9fd9-83ac26bfd3c6" providerId="ADAL" clId="{02CB2E95-0A19-4A4D-8B46-8EF213E072EE}" dt="2023-01-16T19:09:08.955" v="78"/>
        <pc:sldMkLst>
          <pc:docMk/>
          <pc:sldMk cId="3979205679" sldId="352"/>
        </pc:sldMkLst>
        <pc:spChg chg="replST">
          <ac:chgData name="Dolzy, Isabelle" userId="633e2fb2-9b82-450c-9fd9-83ac26bfd3c6" providerId="ADAL" clId="{02CB2E95-0A19-4A4D-8B46-8EF213E072EE}" dt="2023-01-16T19:09:08.948" v="74"/>
          <ac:spMkLst>
            <pc:docMk/>
            <pc:sldMk cId="3979205679" sldId="352"/>
            <ac:spMk id="6" creationId="{00000000-0000-0000-0000-000000000000}"/>
          </ac:spMkLst>
        </pc:spChg>
        <pc:spChg chg="replST">
          <ac:chgData name="Dolzy, Isabelle" userId="633e2fb2-9b82-450c-9fd9-83ac26bfd3c6" providerId="ADAL" clId="{02CB2E95-0A19-4A4D-8B46-8EF213E072EE}" dt="2023-01-16T19:09:08.949" v="75"/>
          <ac:spMkLst>
            <pc:docMk/>
            <pc:sldMk cId="3979205679" sldId="352"/>
            <ac:spMk id="7" creationId="{00000000-0000-0000-0000-000000000000}"/>
          </ac:spMkLst>
        </pc:spChg>
        <pc:spChg chg="replST">
          <ac:chgData name="Dolzy, Isabelle" userId="633e2fb2-9b82-450c-9fd9-83ac26bfd3c6" providerId="ADAL" clId="{02CB2E95-0A19-4A4D-8B46-8EF213E072EE}" dt="2023-01-16T19:09:08.951" v="76"/>
          <ac:spMkLst>
            <pc:docMk/>
            <pc:sldMk cId="3979205679" sldId="352"/>
            <ac:spMk id="8" creationId="{00000000-0000-0000-0000-000000000000}"/>
          </ac:spMkLst>
        </pc:spChg>
        <pc:spChg chg="replST">
          <ac:chgData name="Dolzy, Isabelle" userId="633e2fb2-9b82-450c-9fd9-83ac26bfd3c6" providerId="ADAL" clId="{02CB2E95-0A19-4A4D-8B46-8EF213E072EE}" dt="2023-01-16T19:09:08.953" v="77"/>
          <ac:spMkLst>
            <pc:docMk/>
            <pc:sldMk cId="3979205679" sldId="352"/>
            <ac:spMk id="13" creationId="{00000000-0000-0000-0000-000000000000}"/>
          </ac:spMkLst>
        </pc:spChg>
        <pc:spChg chg="replST">
          <ac:chgData name="Dolzy, Isabelle" userId="633e2fb2-9b82-450c-9fd9-83ac26bfd3c6" providerId="ADAL" clId="{02CB2E95-0A19-4A4D-8B46-8EF213E072EE}" dt="2023-01-16T19:09:08.946" v="73"/>
          <ac:spMkLst>
            <pc:docMk/>
            <pc:sldMk cId="3979205679" sldId="352"/>
            <ac:spMk id="16" creationId="{00000000-0000-0000-0000-000000000000}"/>
          </ac:spMkLst>
        </pc:spChg>
        <pc:spChg chg="replST">
          <ac:chgData name="Dolzy, Isabelle" userId="633e2fb2-9b82-450c-9fd9-83ac26bfd3c6" providerId="ADAL" clId="{02CB2E95-0A19-4A4D-8B46-8EF213E072EE}" dt="2023-01-16T19:09:08.955" v="78"/>
          <ac:spMkLst>
            <pc:docMk/>
            <pc:sldMk cId="3979205679" sldId="352"/>
            <ac:spMk id="17" creationId="{00000000-0000-0000-0000-000000000000}"/>
          </ac:spMkLst>
        </pc:spChg>
      </pc:sldChg>
      <pc:sldChg chg="modSp mod">
        <pc:chgData name="Dolzy, Isabelle" userId="633e2fb2-9b82-450c-9fd9-83ac26bfd3c6" providerId="ADAL" clId="{02CB2E95-0A19-4A4D-8B46-8EF213E072EE}" dt="2023-01-16T19:09:09.014" v="84"/>
        <pc:sldMkLst>
          <pc:docMk/>
          <pc:sldMk cId="1228479834" sldId="353"/>
        </pc:sldMkLst>
        <pc:spChg chg="replST">
          <ac:chgData name="Dolzy, Isabelle" userId="633e2fb2-9b82-450c-9fd9-83ac26bfd3c6" providerId="ADAL" clId="{02CB2E95-0A19-4A4D-8B46-8EF213E072EE}" dt="2023-01-16T19:09:09.003" v="80"/>
          <ac:spMkLst>
            <pc:docMk/>
            <pc:sldMk cId="1228479834" sldId="353"/>
            <ac:spMk id="6" creationId="{00000000-0000-0000-0000-000000000000}"/>
          </ac:spMkLst>
        </pc:spChg>
        <pc:spChg chg="replST">
          <ac:chgData name="Dolzy, Isabelle" userId="633e2fb2-9b82-450c-9fd9-83ac26bfd3c6" providerId="ADAL" clId="{02CB2E95-0A19-4A4D-8B46-8EF213E072EE}" dt="2023-01-16T19:09:09.005" v="81"/>
          <ac:spMkLst>
            <pc:docMk/>
            <pc:sldMk cId="1228479834" sldId="353"/>
            <ac:spMk id="7" creationId="{00000000-0000-0000-0000-000000000000}"/>
          </ac:spMkLst>
        </pc:spChg>
        <pc:spChg chg="replST">
          <ac:chgData name="Dolzy, Isabelle" userId="633e2fb2-9b82-450c-9fd9-83ac26bfd3c6" providerId="ADAL" clId="{02CB2E95-0A19-4A4D-8B46-8EF213E072EE}" dt="2023-01-16T19:09:09.009" v="82"/>
          <ac:spMkLst>
            <pc:docMk/>
            <pc:sldMk cId="1228479834" sldId="353"/>
            <ac:spMk id="8" creationId="{00000000-0000-0000-0000-000000000000}"/>
          </ac:spMkLst>
        </pc:spChg>
        <pc:spChg chg="replST">
          <ac:chgData name="Dolzy, Isabelle" userId="633e2fb2-9b82-450c-9fd9-83ac26bfd3c6" providerId="ADAL" clId="{02CB2E95-0A19-4A4D-8B46-8EF213E072EE}" dt="2023-01-16T19:09:09.012" v="83"/>
          <ac:spMkLst>
            <pc:docMk/>
            <pc:sldMk cId="1228479834" sldId="353"/>
            <ac:spMk id="13" creationId="{00000000-0000-0000-0000-000000000000}"/>
          </ac:spMkLst>
        </pc:spChg>
        <pc:spChg chg="replST">
          <ac:chgData name="Dolzy, Isabelle" userId="633e2fb2-9b82-450c-9fd9-83ac26bfd3c6" providerId="ADAL" clId="{02CB2E95-0A19-4A4D-8B46-8EF213E072EE}" dt="2023-01-16T19:09:09" v="79"/>
          <ac:spMkLst>
            <pc:docMk/>
            <pc:sldMk cId="1228479834" sldId="353"/>
            <ac:spMk id="16" creationId="{00000000-0000-0000-0000-000000000000}"/>
          </ac:spMkLst>
        </pc:spChg>
        <pc:spChg chg="replST">
          <ac:chgData name="Dolzy, Isabelle" userId="633e2fb2-9b82-450c-9fd9-83ac26bfd3c6" providerId="ADAL" clId="{02CB2E95-0A19-4A4D-8B46-8EF213E072EE}" dt="2023-01-16T19:09:09.014" v="84"/>
          <ac:spMkLst>
            <pc:docMk/>
            <pc:sldMk cId="1228479834" sldId="353"/>
            <ac:spMk id="17" creationId="{00000000-0000-0000-0000-000000000000}"/>
          </ac:spMkLst>
        </pc:spChg>
      </pc:sldChg>
      <pc:sldChg chg="modSp mod">
        <pc:chgData name="Dolzy, Isabelle" userId="633e2fb2-9b82-450c-9fd9-83ac26bfd3c6" providerId="ADAL" clId="{02CB2E95-0A19-4A4D-8B46-8EF213E072EE}" dt="2023-01-16T19:09:09.053" v="94"/>
        <pc:sldMkLst>
          <pc:docMk/>
          <pc:sldMk cId="1477429492" sldId="354"/>
        </pc:sldMkLst>
        <pc:spChg chg="replST">
          <ac:chgData name="Dolzy, Isabelle" userId="633e2fb2-9b82-450c-9fd9-83ac26bfd3c6" providerId="ADAL" clId="{02CB2E95-0A19-4A4D-8B46-8EF213E072EE}" dt="2023-01-16T19:09:09.042" v="91"/>
          <ac:spMkLst>
            <pc:docMk/>
            <pc:sldMk cId="1477429492" sldId="354"/>
            <ac:spMk id="6" creationId="{00000000-0000-0000-0000-000000000000}"/>
          </ac:spMkLst>
        </pc:spChg>
        <pc:spChg chg="replST">
          <ac:chgData name="Dolzy, Isabelle" userId="633e2fb2-9b82-450c-9fd9-83ac26bfd3c6" providerId="ADAL" clId="{02CB2E95-0A19-4A4D-8B46-8EF213E072EE}" dt="2023-01-16T19:09:09.048" v="92"/>
          <ac:spMkLst>
            <pc:docMk/>
            <pc:sldMk cId="1477429492" sldId="354"/>
            <ac:spMk id="7" creationId="{00000000-0000-0000-0000-000000000000}"/>
          </ac:spMkLst>
        </pc:spChg>
        <pc:spChg chg="replST">
          <ac:chgData name="Dolzy, Isabelle" userId="633e2fb2-9b82-450c-9fd9-83ac26bfd3c6" providerId="ADAL" clId="{02CB2E95-0A19-4A4D-8B46-8EF213E072EE}" dt="2023-01-16T19:09:09.051" v="93"/>
          <ac:spMkLst>
            <pc:docMk/>
            <pc:sldMk cId="1477429492" sldId="354"/>
            <ac:spMk id="8" creationId="{00000000-0000-0000-0000-000000000000}"/>
          </ac:spMkLst>
        </pc:spChg>
        <pc:spChg chg="replST">
          <ac:chgData name="Dolzy, Isabelle" userId="633e2fb2-9b82-450c-9fd9-83ac26bfd3c6" providerId="ADAL" clId="{02CB2E95-0A19-4A4D-8B46-8EF213E072EE}" dt="2023-01-16T19:09:09.039" v="90"/>
          <ac:spMkLst>
            <pc:docMk/>
            <pc:sldMk cId="1477429492" sldId="354"/>
            <ac:spMk id="16" creationId="{00000000-0000-0000-0000-000000000000}"/>
          </ac:spMkLst>
        </pc:spChg>
        <pc:spChg chg="replST">
          <ac:chgData name="Dolzy, Isabelle" userId="633e2fb2-9b82-450c-9fd9-83ac26bfd3c6" providerId="ADAL" clId="{02CB2E95-0A19-4A4D-8B46-8EF213E072EE}" dt="2023-01-16T19:09:09.053" v="94"/>
          <ac:spMkLst>
            <pc:docMk/>
            <pc:sldMk cId="1477429492" sldId="354"/>
            <ac:spMk id="17" creationId="{00000000-0000-0000-0000-000000000000}"/>
          </ac:spMkLst>
        </pc:spChg>
      </pc:sldChg>
      <pc:sldChg chg="modSp mod">
        <pc:chgData name="Dolzy, Isabelle" userId="633e2fb2-9b82-450c-9fd9-83ac26bfd3c6" providerId="ADAL" clId="{02CB2E95-0A19-4A4D-8B46-8EF213E072EE}" dt="2023-01-16T19:09:09.114" v="120"/>
        <pc:sldMkLst>
          <pc:docMk/>
          <pc:sldMk cId="1999827456" sldId="355"/>
        </pc:sldMkLst>
        <pc:spChg chg="replST">
          <ac:chgData name="Dolzy, Isabelle" userId="633e2fb2-9b82-450c-9fd9-83ac26bfd3c6" providerId="ADAL" clId="{02CB2E95-0A19-4A4D-8B46-8EF213E072EE}" dt="2023-01-16T19:09:09.106" v="117"/>
          <ac:spMkLst>
            <pc:docMk/>
            <pc:sldMk cId="1999827456" sldId="355"/>
            <ac:spMk id="6" creationId="{00000000-0000-0000-0000-000000000000}"/>
          </ac:spMkLst>
        </pc:spChg>
        <pc:spChg chg="replST">
          <ac:chgData name="Dolzy, Isabelle" userId="633e2fb2-9b82-450c-9fd9-83ac26bfd3c6" providerId="ADAL" clId="{02CB2E95-0A19-4A4D-8B46-8EF213E072EE}" dt="2023-01-16T19:09:09.109" v="118"/>
          <ac:spMkLst>
            <pc:docMk/>
            <pc:sldMk cId="1999827456" sldId="355"/>
            <ac:spMk id="7" creationId="{00000000-0000-0000-0000-000000000000}"/>
          </ac:spMkLst>
        </pc:spChg>
        <pc:spChg chg="replST">
          <ac:chgData name="Dolzy, Isabelle" userId="633e2fb2-9b82-450c-9fd9-83ac26bfd3c6" providerId="ADAL" clId="{02CB2E95-0A19-4A4D-8B46-8EF213E072EE}" dt="2023-01-16T19:09:09.112" v="119"/>
          <ac:spMkLst>
            <pc:docMk/>
            <pc:sldMk cId="1999827456" sldId="355"/>
            <ac:spMk id="8" creationId="{00000000-0000-0000-0000-000000000000}"/>
          </ac:spMkLst>
        </pc:spChg>
        <pc:spChg chg="replST">
          <ac:chgData name="Dolzy, Isabelle" userId="633e2fb2-9b82-450c-9fd9-83ac26bfd3c6" providerId="ADAL" clId="{02CB2E95-0A19-4A4D-8B46-8EF213E072EE}" dt="2023-01-16T19:09:09.105" v="116"/>
          <ac:spMkLst>
            <pc:docMk/>
            <pc:sldMk cId="1999827456" sldId="355"/>
            <ac:spMk id="16" creationId="{00000000-0000-0000-0000-000000000000}"/>
          </ac:spMkLst>
        </pc:spChg>
        <pc:spChg chg="replST">
          <ac:chgData name="Dolzy, Isabelle" userId="633e2fb2-9b82-450c-9fd9-83ac26bfd3c6" providerId="ADAL" clId="{02CB2E95-0A19-4A4D-8B46-8EF213E072EE}" dt="2023-01-16T19:09:09.114" v="120"/>
          <ac:spMkLst>
            <pc:docMk/>
            <pc:sldMk cId="1999827456" sldId="355"/>
            <ac:spMk id="17" creationId="{00000000-0000-0000-0000-000000000000}"/>
          </ac:spMkLst>
        </pc:spChg>
      </pc:sldChg>
      <pc:sldChg chg="modSp mod">
        <pc:chgData name="Dolzy, Isabelle" userId="633e2fb2-9b82-450c-9fd9-83ac26bfd3c6" providerId="ADAL" clId="{02CB2E95-0A19-4A4D-8B46-8EF213E072EE}" dt="2023-01-16T19:09:09.203" v="158"/>
        <pc:sldMkLst>
          <pc:docMk/>
          <pc:sldMk cId="3260966474" sldId="356"/>
        </pc:sldMkLst>
        <pc:spChg chg="replST">
          <ac:chgData name="Dolzy, Isabelle" userId="633e2fb2-9b82-450c-9fd9-83ac26bfd3c6" providerId="ADAL" clId="{02CB2E95-0A19-4A4D-8B46-8EF213E072EE}" dt="2023-01-16T19:09:09.199" v="156"/>
          <ac:spMkLst>
            <pc:docMk/>
            <pc:sldMk cId="3260966474" sldId="356"/>
            <ac:spMk id="6" creationId="{00000000-0000-0000-0000-000000000000}"/>
          </ac:spMkLst>
        </pc:spChg>
        <pc:spChg chg="replST">
          <ac:chgData name="Dolzy, Isabelle" userId="633e2fb2-9b82-450c-9fd9-83ac26bfd3c6" providerId="ADAL" clId="{02CB2E95-0A19-4A4D-8B46-8EF213E072EE}" dt="2023-01-16T19:09:09.201" v="157"/>
          <ac:spMkLst>
            <pc:docMk/>
            <pc:sldMk cId="3260966474" sldId="356"/>
            <ac:spMk id="8" creationId="{00000000-0000-0000-0000-000000000000}"/>
          </ac:spMkLst>
        </pc:spChg>
        <pc:spChg chg="replST">
          <ac:chgData name="Dolzy, Isabelle" userId="633e2fb2-9b82-450c-9fd9-83ac26bfd3c6" providerId="ADAL" clId="{02CB2E95-0A19-4A4D-8B46-8EF213E072EE}" dt="2023-01-16T19:09:09.197" v="155"/>
          <ac:spMkLst>
            <pc:docMk/>
            <pc:sldMk cId="3260966474" sldId="356"/>
            <ac:spMk id="16" creationId="{00000000-0000-0000-0000-000000000000}"/>
          </ac:spMkLst>
        </pc:spChg>
        <pc:spChg chg="replST">
          <ac:chgData name="Dolzy, Isabelle" userId="633e2fb2-9b82-450c-9fd9-83ac26bfd3c6" providerId="ADAL" clId="{02CB2E95-0A19-4A4D-8B46-8EF213E072EE}" dt="2023-01-16T19:09:09.203" v="158"/>
          <ac:spMkLst>
            <pc:docMk/>
            <pc:sldMk cId="3260966474" sldId="356"/>
            <ac:spMk id="17" creationId="{00000000-0000-0000-0000-000000000000}"/>
          </ac:spMkLst>
        </pc:spChg>
      </pc:sldChg>
      <pc:sldChg chg="modSp mod">
        <pc:chgData name="Dolzy, Isabelle" userId="633e2fb2-9b82-450c-9fd9-83ac26bfd3c6" providerId="ADAL" clId="{02CB2E95-0A19-4A4D-8B46-8EF213E072EE}" dt="2023-01-18T14:17:49.348" v="167" actId="20577"/>
        <pc:sldMkLst>
          <pc:docMk/>
          <pc:sldMk cId="3161271672" sldId="357"/>
        </pc:sldMkLst>
        <pc:spChg chg="mod replST">
          <ac:chgData name="Dolzy, Isabelle" userId="633e2fb2-9b82-450c-9fd9-83ac26bfd3c6" providerId="ADAL" clId="{02CB2E95-0A19-4A4D-8B46-8EF213E072EE}" dt="2023-01-18T14:17:49.348" v="167" actId="20577"/>
          <ac:spMkLst>
            <pc:docMk/>
            <pc:sldMk cId="3161271672" sldId="357"/>
            <ac:spMk id="6" creationId="{00000000-0000-0000-0000-000000000000}"/>
          </ac:spMkLst>
        </pc:spChg>
        <pc:spChg chg="replST">
          <ac:chgData name="Dolzy, Isabelle" userId="633e2fb2-9b82-450c-9fd9-83ac26bfd3c6" providerId="ADAL" clId="{02CB2E95-0A19-4A4D-8B46-8EF213E072EE}" dt="2023-01-16T19:09:08.927" v="63"/>
          <ac:spMkLst>
            <pc:docMk/>
            <pc:sldMk cId="3161271672" sldId="357"/>
            <ac:spMk id="7" creationId="{00000000-0000-0000-0000-000000000000}"/>
          </ac:spMkLst>
        </pc:spChg>
        <pc:spChg chg="replST">
          <ac:chgData name="Dolzy, Isabelle" userId="633e2fb2-9b82-450c-9fd9-83ac26bfd3c6" providerId="ADAL" clId="{02CB2E95-0A19-4A4D-8B46-8EF213E072EE}" dt="2023-01-16T19:09:08.929" v="64"/>
          <ac:spMkLst>
            <pc:docMk/>
            <pc:sldMk cId="3161271672" sldId="357"/>
            <ac:spMk id="8" creationId="{00000000-0000-0000-0000-000000000000}"/>
          </ac:spMkLst>
        </pc:spChg>
        <pc:spChg chg="replST">
          <ac:chgData name="Dolzy, Isabelle" userId="633e2fb2-9b82-450c-9fd9-83ac26bfd3c6" providerId="ADAL" clId="{02CB2E95-0A19-4A4D-8B46-8EF213E072EE}" dt="2023-01-16T19:09:08.930" v="65"/>
          <ac:spMkLst>
            <pc:docMk/>
            <pc:sldMk cId="3161271672" sldId="357"/>
            <ac:spMk id="13" creationId="{00000000-0000-0000-0000-000000000000}"/>
          </ac:spMkLst>
        </pc:spChg>
        <pc:spChg chg="replST">
          <ac:chgData name="Dolzy, Isabelle" userId="633e2fb2-9b82-450c-9fd9-83ac26bfd3c6" providerId="ADAL" clId="{02CB2E95-0A19-4A4D-8B46-8EF213E072EE}" dt="2023-01-16T19:09:08.922" v="61"/>
          <ac:spMkLst>
            <pc:docMk/>
            <pc:sldMk cId="3161271672" sldId="357"/>
            <ac:spMk id="16" creationId="{00000000-0000-0000-0000-000000000000}"/>
          </ac:spMkLst>
        </pc:spChg>
        <pc:spChg chg="replST">
          <ac:chgData name="Dolzy, Isabelle" userId="633e2fb2-9b82-450c-9fd9-83ac26bfd3c6" providerId="ADAL" clId="{02CB2E95-0A19-4A4D-8B46-8EF213E072EE}" dt="2023-01-16T19:09:08.932" v="66"/>
          <ac:spMkLst>
            <pc:docMk/>
            <pc:sldMk cId="3161271672" sldId="357"/>
            <ac:spMk id="17" creationId="{00000000-0000-0000-0000-000000000000}"/>
          </ac:spMkLst>
        </pc:spChg>
      </pc:sldChg>
      <pc:sldChg chg="new del">
        <pc:chgData name="Dolzy, Isabelle" userId="633e2fb2-9b82-450c-9fd9-83ac26bfd3c6" providerId="ADAL" clId="{02CB2E95-0A19-4A4D-8B46-8EF213E072EE}" dt="2023-01-16T19:26:19.406" v="160" actId="2696"/>
        <pc:sldMkLst>
          <pc:docMk/>
          <pc:sldMk cId="1652866398" sldId="358"/>
        </pc:sldMkLst>
      </pc:sldChg>
    </pc:docChg>
  </pc:docChgLst>
  <pc:docChgLst>
    <pc:chgData name="Marois, Yves" userId="17b2c85e-b247-4d4e-bac7-7cebcf5bfd81" providerId="ADAL" clId="{BAE8A57C-C774-44E1-AE1C-EBCD69E18D37}"/>
    <pc:docChg chg="undo custSel addSld delSld modSld modSection">
      <pc:chgData name="Marois, Yves" userId="17b2c85e-b247-4d4e-bac7-7cebcf5bfd81" providerId="ADAL" clId="{BAE8A57C-C774-44E1-AE1C-EBCD69E18D37}" dt="2023-01-23T18:53:21.138" v="5961" actId="20577"/>
      <pc:docMkLst>
        <pc:docMk/>
      </pc:docMkLst>
      <pc:sldChg chg="modSp mod">
        <pc:chgData name="Marois, Yves" userId="17b2c85e-b247-4d4e-bac7-7cebcf5bfd81" providerId="ADAL" clId="{BAE8A57C-C774-44E1-AE1C-EBCD69E18D37}" dt="2023-01-16T15:38:59.951" v="4302" actId="255"/>
        <pc:sldMkLst>
          <pc:docMk/>
          <pc:sldMk cId="1830218976" sldId="261"/>
        </pc:sldMkLst>
        <pc:spChg chg="mod">
          <ac:chgData name="Marois, Yves" userId="17b2c85e-b247-4d4e-bac7-7cebcf5bfd81" providerId="ADAL" clId="{BAE8A57C-C774-44E1-AE1C-EBCD69E18D37}" dt="2023-01-10T14:12:16.325" v="9" actId="27636"/>
          <ac:spMkLst>
            <pc:docMk/>
            <pc:sldMk cId="1830218976" sldId="261"/>
            <ac:spMk id="3" creationId="{00000000-0000-0000-0000-000000000000}"/>
          </ac:spMkLst>
        </pc:spChg>
        <pc:spChg chg="mod">
          <ac:chgData name="Marois, Yves" userId="17b2c85e-b247-4d4e-bac7-7cebcf5bfd81" providerId="ADAL" clId="{BAE8A57C-C774-44E1-AE1C-EBCD69E18D37}" dt="2023-01-16T15:38:59.951" v="4302" actId="255"/>
          <ac:spMkLst>
            <pc:docMk/>
            <pc:sldMk cId="1830218976" sldId="261"/>
            <ac:spMk id="5" creationId="{00000000-0000-0000-0000-000000000000}"/>
          </ac:spMkLst>
        </pc:spChg>
      </pc:sldChg>
      <pc:sldChg chg="modSp mod">
        <pc:chgData name="Marois, Yves" userId="17b2c85e-b247-4d4e-bac7-7cebcf5bfd81" providerId="ADAL" clId="{BAE8A57C-C774-44E1-AE1C-EBCD69E18D37}" dt="2023-01-17T18:31:27.148" v="5079" actId="20577"/>
        <pc:sldMkLst>
          <pc:docMk/>
          <pc:sldMk cId="1975923093" sldId="297"/>
        </pc:sldMkLst>
        <pc:spChg chg="mod">
          <ac:chgData name="Marois, Yves" userId="17b2c85e-b247-4d4e-bac7-7cebcf5bfd81" providerId="ADAL" clId="{BAE8A57C-C774-44E1-AE1C-EBCD69E18D37}" dt="2023-01-16T15:39:18.947" v="4303" actId="14100"/>
          <ac:spMkLst>
            <pc:docMk/>
            <pc:sldMk cId="1975923093" sldId="297"/>
            <ac:spMk id="6" creationId="{00000000-0000-0000-0000-000000000000}"/>
          </ac:spMkLst>
        </pc:spChg>
        <pc:spChg chg="mod">
          <ac:chgData name="Marois, Yves" userId="17b2c85e-b247-4d4e-bac7-7cebcf5bfd81" providerId="ADAL" clId="{BAE8A57C-C774-44E1-AE1C-EBCD69E18D37}" dt="2023-01-10T14:24:09.415" v="155" actId="113"/>
          <ac:spMkLst>
            <pc:docMk/>
            <pc:sldMk cId="1975923093" sldId="297"/>
            <ac:spMk id="7" creationId="{00000000-0000-0000-0000-000000000000}"/>
          </ac:spMkLst>
        </pc:spChg>
        <pc:spChg chg="mod">
          <ac:chgData name="Marois, Yves" userId="17b2c85e-b247-4d4e-bac7-7cebcf5bfd81" providerId="ADAL" clId="{BAE8A57C-C774-44E1-AE1C-EBCD69E18D37}" dt="2023-01-17T18:31:27.148" v="5079" actId="20577"/>
          <ac:spMkLst>
            <pc:docMk/>
            <pc:sldMk cId="1975923093" sldId="297"/>
            <ac:spMk id="8" creationId="{00000000-0000-0000-0000-000000000000}"/>
          </ac:spMkLst>
        </pc:spChg>
      </pc:sldChg>
      <pc:sldChg chg="delSp modSp mod">
        <pc:chgData name="Marois, Yves" userId="17b2c85e-b247-4d4e-bac7-7cebcf5bfd81" providerId="ADAL" clId="{BAE8A57C-C774-44E1-AE1C-EBCD69E18D37}" dt="2023-01-18T14:13:21.417" v="5795" actId="113"/>
        <pc:sldMkLst>
          <pc:docMk/>
          <pc:sldMk cId="4075100151" sldId="301"/>
        </pc:sldMkLst>
        <pc:spChg chg="mod">
          <ac:chgData name="Marois, Yves" userId="17b2c85e-b247-4d4e-bac7-7cebcf5bfd81" providerId="ADAL" clId="{BAE8A57C-C774-44E1-AE1C-EBCD69E18D37}" dt="2023-01-18T14:13:21.417" v="5795" actId="113"/>
          <ac:spMkLst>
            <pc:docMk/>
            <pc:sldMk cId="4075100151" sldId="301"/>
            <ac:spMk id="6" creationId="{00000000-0000-0000-0000-000000000000}"/>
          </ac:spMkLst>
        </pc:spChg>
        <pc:spChg chg="mod">
          <ac:chgData name="Marois, Yves" userId="17b2c85e-b247-4d4e-bac7-7cebcf5bfd81" providerId="ADAL" clId="{BAE8A57C-C774-44E1-AE1C-EBCD69E18D37}" dt="2023-01-10T15:44:37.432" v="907" actId="27636"/>
          <ac:spMkLst>
            <pc:docMk/>
            <pc:sldMk cId="4075100151" sldId="301"/>
            <ac:spMk id="13" creationId="{00000000-0000-0000-0000-000000000000}"/>
          </ac:spMkLst>
        </pc:spChg>
        <pc:spChg chg="mod">
          <ac:chgData name="Marois, Yves" userId="17b2c85e-b247-4d4e-bac7-7cebcf5bfd81" providerId="ADAL" clId="{BAE8A57C-C774-44E1-AE1C-EBCD69E18D37}" dt="2023-01-10T15:32:39.314" v="755" actId="20577"/>
          <ac:spMkLst>
            <pc:docMk/>
            <pc:sldMk cId="4075100151" sldId="301"/>
            <ac:spMk id="17" creationId="{00000000-0000-0000-0000-000000000000}"/>
          </ac:spMkLst>
        </pc:spChg>
        <pc:picChg chg="del mod">
          <ac:chgData name="Marois, Yves" userId="17b2c85e-b247-4d4e-bac7-7cebcf5bfd81" providerId="ADAL" clId="{BAE8A57C-C774-44E1-AE1C-EBCD69E18D37}" dt="2023-01-13T14:15:14.821" v="2283" actId="478"/>
          <ac:picMkLst>
            <pc:docMk/>
            <pc:sldMk cId="4075100151" sldId="301"/>
            <ac:picMk id="11" creationId="{00000000-0000-0000-0000-000000000000}"/>
          </ac:picMkLst>
        </pc:picChg>
      </pc:sldChg>
      <pc:sldChg chg="modSp mod">
        <pc:chgData name="Marois, Yves" userId="17b2c85e-b247-4d4e-bac7-7cebcf5bfd81" providerId="ADAL" clId="{BAE8A57C-C774-44E1-AE1C-EBCD69E18D37}" dt="2023-01-10T14:27:12" v="166" actId="14100"/>
        <pc:sldMkLst>
          <pc:docMk/>
          <pc:sldMk cId="4261605050" sldId="305"/>
        </pc:sldMkLst>
        <pc:spChg chg="mod">
          <ac:chgData name="Marois, Yves" userId="17b2c85e-b247-4d4e-bac7-7cebcf5bfd81" providerId="ADAL" clId="{BAE8A57C-C774-44E1-AE1C-EBCD69E18D37}" dt="2023-01-10T14:27:12" v="166" actId="14100"/>
          <ac:spMkLst>
            <pc:docMk/>
            <pc:sldMk cId="4261605050" sldId="305"/>
            <ac:spMk id="2" creationId="{00000000-0000-0000-0000-000000000000}"/>
          </ac:spMkLst>
        </pc:spChg>
        <pc:spChg chg="mod">
          <ac:chgData name="Marois, Yves" userId="17b2c85e-b247-4d4e-bac7-7cebcf5bfd81" providerId="ADAL" clId="{BAE8A57C-C774-44E1-AE1C-EBCD69E18D37}" dt="2023-01-10T14:26:07.614" v="165" actId="14100"/>
          <ac:spMkLst>
            <pc:docMk/>
            <pc:sldMk cId="4261605050" sldId="305"/>
            <ac:spMk id="3" creationId="{00000000-0000-0000-0000-000000000000}"/>
          </ac:spMkLst>
        </pc:spChg>
        <pc:spChg chg="mod">
          <ac:chgData name="Marois, Yves" userId="17b2c85e-b247-4d4e-bac7-7cebcf5bfd81" providerId="ADAL" clId="{BAE8A57C-C774-44E1-AE1C-EBCD69E18D37}" dt="2023-01-10T14:23:20.256" v="152" actId="14100"/>
          <ac:spMkLst>
            <pc:docMk/>
            <pc:sldMk cId="4261605050" sldId="305"/>
            <ac:spMk id="5" creationId="{00000000-0000-0000-0000-000000000000}"/>
          </ac:spMkLst>
        </pc:spChg>
      </pc:sldChg>
      <pc:sldChg chg="modSp del mod">
        <pc:chgData name="Marois, Yves" userId="17b2c85e-b247-4d4e-bac7-7cebcf5bfd81" providerId="ADAL" clId="{BAE8A57C-C774-44E1-AE1C-EBCD69E18D37}" dt="2023-01-10T14:13:38.625" v="17" actId="2696"/>
        <pc:sldMkLst>
          <pc:docMk/>
          <pc:sldMk cId="2145858207" sldId="306"/>
        </pc:sldMkLst>
        <pc:spChg chg="mod">
          <ac:chgData name="Marois, Yves" userId="17b2c85e-b247-4d4e-bac7-7cebcf5bfd81" providerId="ADAL" clId="{BAE8A57C-C774-44E1-AE1C-EBCD69E18D37}" dt="2023-01-10T14:13:33.956" v="16" actId="20577"/>
          <ac:spMkLst>
            <pc:docMk/>
            <pc:sldMk cId="2145858207" sldId="306"/>
            <ac:spMk id="4" creationId="{00000000-0000-0000-0000-000000000000}"/>
          </ac:spMkLst>
        </pc:spChg>
      </pc:sldChg>
      <pc:sldChg chg="modSp mod">
        <pc:chgData name="Marois, Yves" userId="17b2c85e-b247-4d4e-bac7-7cebcf5bfd81" providerId="ADAL" clId="{BAE8A57C-C774-44E1-AE1C-EBCD69E18D37}" dt="2023-01-17T18:32:55.756" v="5084" actId="20577"/>
        <pc:sldMkLst>
          <pc:docMk/>
          <pc:sldMk cId="2795179907" sldId="322"/>
        </pc:sldMkLst>
        <pc:spChg chg="mod">
          <ac:chgData name="Marois, Yves" userId="17b2c85e-b247-4d4e-bac7-7cebcf5bfd81" providerId="ADAL" clId="{BAE8A57C-C774-44E1-AE1C-EBCD69E18D37}" dt="2023-01-10T14:27:19.705" v="167" actId="255"/>
          <ac:spMkLst>
            <pc:docMk/>
            <pc:sldMk cId="2795179907" sldId="322"/>
            <ac:spMk id="2" creationId="{00000000-0000-0000-0000-000000000000}"/>
          </ac:spMkLst>
        </pc:spChg>
        <pc:spChg chg="mod">
          <ac:chgData name="Marois, Yves" userId="17b2c85e-b247-4d4e-bac7-7cebcf5bfd81" providerId="ADAL" clId="{BAE8A57C-C774-44E1-AE1C-EBCD69E18D37}" dt="2023-01-17T18:32:55.756" v="5084" actId="20577"/>
          <ac:spMkLst>
            <pc:docMk/>
            <pc:sldMk cId="2795179907" sldId="322"/>
            <ac:spMk id="3" creationId="{00000000-0000-0000-0000-000000000000}"/>
          </ac:spMkLst>
        </pc:spChg>
        <pc:spChg chg="mod">
          <ac:chgData name="Marois, Yves" userId="17b2c85e-b247-4d4e-bac7-7cebcf5bfd81" providerId="ADAL" clId="{BAE8A57C-C774-44E1-AE1C-EBCD69E18D37}" dt="2023-01-10T14:23:09.672" v="151" actId="14100"/>
          <ac:spMkLst>
            <pc:docMk/>
            <pc:sldMk cId="2795179907" sldId="322"/>
            <ac:spMk id="5" creationId="{00000000-0000-0000-0000-000000000000}"/>
          </ac:spMkLst>
        </pc:spChg>
      </pc:sldChg>
      <pc:sldChg chg="modSp mod">
        <pc:chgData name="Marois, Yves" userId="17b2c85e-b247-4d4e-bac7-7cebcf5bfd81" providerId="ADAL" clId="{BAE8A57C-C774-44E1-AE1C-EBCD69E18D37}" dt="2023-01-10T14:41:22.269" v="401" actId="14100"/>
        <pc:sldMkLst>
          <pc:docMk/>
          <pc:sldMk cId="270727488" sldId="324"/>
        </pc:sldMkLst>
        <pc:spChg chg="mod">
          <ac:chgData name="Marois, Yves" userId="17b2c85e-b247-4d4e-bac7-7cebcf5bfd81" providerId="ADAL" clId="{BAE8A57C-C774-44E1-AE1C-EBCD69E18D37}" dt="2023-01-10T14:38:33.160" v="385" actId="14100"/>
          <ac:spMkLst>
            <pc:docMk/>
            <pc:sldMk cId="270727488" sldId="324"/>
            <ac:spMk id="2" creationId="{00000000-0000-0000-0000-000000000000}"/>
          </ac:spMkLst>
        </pc:spChg>
        <pc:spChg chg="mod">
          <ac:chgData name="Marois, Yves" userId="17b2c85e-b247-4d4e-bac7-7cebcf5bfd81" providerId="ADAL" clId="{BAE8A57C-C774-44E1-AE1C-EBCD69E18D37}" dt="2023-01-10T14:41:22.269" v="401" actId="14100"/>
          <ac:spMkLst>
            <pc:docMk/>
            <pc:sldMk cId="270727488" sldId="324"/>
            <ac:spMk id="3" creationId="{00000000-0000-0000-0000-000000000000}"/>
          </ac:spMkLst>
        </pc:spChg>
        <pc:spChg chg="mod">
          <ac:chgData name="Marois, Yves" userId="17b2c85e-b247-4d4e-bac7-7cebcf5bfd81" providerId="ADAL" clId="{BAE8A57C-C774-44E1-AE1C-EBCD69E18D37}" dt="2023-01-10T14:38:38.552" v="386" actId="14100"/>
          <ac:spMkLst>
            <pc:docMk/>
            <pc:sldMk cId="270727488" sldId="324"/>
            <ac:spMk id="5" creationId="{00000000-0000-0000-0000-000000000000}"/>
          </ac:spMkLst>
        </pc:spChg>
      </pc:sldChg>
      <pc:sldChg chg="modSp mod">
        <pc:chgData name="Marois, Yves" userId="17b2c85e-b247-4d4e-bac7-7cebcf5bfd81" providerId="ADAL" clId="{BAE8A57C-C774-44E1-AE1C-EBCD69E18D37}" dt="2023-01-17T18:35:05.560" v="5090" actId="207"/>
        <pc:sldMkLst>
          <pc:docMk/>
          <pc:sldMk cId="2185372025" sldId="326"/>
        </pc:sldMkLst>
        <pc:spChg chg="mod">
          <ac:chgData name="Marois, Yves" userId="17b2c85e-b247-4d4e-bac7-7cebcf5bfd81" providerId="ADAL" clId="{BAE8A57C-C774-44E1-AE1C-EBCD69E18D37}" dt="2023-01-10T14:43:34.126" v="418" actId="14100"/>
          <ac:spMkLst>
            <pc:docMk/>
            <pc:sldMk cId="2185372025" sldId="326"/>
            <ac:spMk id="2" creationId="{00000000-0000-0000-0000-000000000000}"/>
          </ac:spMkLst>
        </pc:spChg>
        <pc:spChg chg="mod">
          <ac:chgData name="Marois, Yves" userId="17b2c85e-b247-4d4e-bac7-7cebcf5bfd81" providerId="ADAL" clId="{BAE8A57C-C774-44E1-AE1C-EBCD69E18D37}" dt="2023-01-17T18:35:05.560" v="5090" actId="207"/>
          <ac:spMkLst>
            <pc:docMk/>
            <pc:sldMk cId="2185372025" sldId="326"/>
            <ac:spMk id="3" creationId="{00000000-0000-0000-0000-000000000000}"/>
          </ac:spMkLst>
        </pc:spChg>
        <pc:spChg chg="mod">
          <ac:chgData name="Marois, Yves" userId="17b2c85e-b247-4d4e-bac7-7cebcf5bfd81" providerId="ADAL" clId="{BAE8A57C-C774-44E1-AE1C-EBCD69E18D37}" dt="2023-01-10T14:46:25.663" v="434" actId="14100"/>
          <ac:spMkLst>
            <pc:docMk/>
            <pc:sldMk cId="2185372025" sldId="326"/>
            <ac:spMk id="4" creationId="{00000000-0000-0000-0000-000000000000}"/>
          </ac:spMkLst>
        </pc:spChg>
      </pc:sldChg>
      <pc:sldChg chg="modSp mod">
        <pc:chgData name="Marois, Yves" userId="17b2c85e-b247-4d4e-bac7-7cebcf5bfd81" providerId="ADAL" clId="{BAE8A57C-C774-44E1-AE1C-EBCD69E18D37}" dt="2023-01-10T14:50:24.754" v="493" actId="255"/>
        <pc:sldMkLst>
          <pc:docMk/>
          <pc:sldMk cId="3966112597" sldId="328"/>
        </pc:sldMkLst>
        <pc:spChg chg="mod">
          <ac:chgData name="Marois, Yves" userId="17b2c85e-b247-4d4e-bac7-7cebcf5bfd81" providerId="ADAL" clId="{BAE8A57C-C774-44E1-AE1C-EBCD69E18D37}" dt="2023-01-10T14:47:38.960" v="442" actId="14100"/>
          <ac:spMkLst>
            <pc:docMk/>
            <pc:sldMk cId="3966112597" sldId="328"/>
            <ac:spMk id="2" creationId="{00000000-0000-0000-0000-000000000000}"/>
          </ac:spMkLst>
        </pc:spChg>
        <pc:spChg chg="mod">
          <ac:chgData name="Marois, Yves" userId="17b2c85e-b247-4d4e-bac7-7cebcf5bfd81" providerId="ADAL" clId="{BAE8A57C-C774-44E1-AE1C-EBCD69E18D37}" dt="2023-01-10T14:50:24.754" v="493" actId="255"/>
          <ac:spMkLst>
            <pc:docMk/>
            <pc:sldMk cId="3966112597" sldId="328"/>
            <ac:spMk id="3" creationId="{00000000-0000-0000-0000-000000000000}"/>
          </ac:spMkLst>
        </pc:spChg>
        <pc:spChg chg="mod">
          <ac:chgData name="Marois, Yves" userId="17b2c85e-b247-4d4e-bac7-7cebcf5bfd81" providerId="ADAL" clId="{BAE8A57C-C774-44E1-AE1C-EBCD69E18D37}" dt="2023-01-10T14:48:19.088" v="448" actId="14100"/>
          <ac:spMkLst>
            <pc:docMk/>
            <pc:sldMk cId="3966112597" sldId="328"/>
            <ac:spMk id="4" creationId="{00000000-0000-0000-0000-000000000000}"/>
          </ac:spMkLst>
        </pc:spChg>
      </pc:sldChg>
      <pc:sldChg chg="modSp mod">
        <pc:chgData name="Marois, Yves" userId="17b2c85e-b247-4d4e-bac7-7cebcf5bfd81" providerId="ADAL" clId="{BAE8A57C-C774-44E1-AE1C-EBCD69E18D37}" dt="2023-01-17T18:36:39.674" v="5097" actId="20577"/>
        <pc:sldMkLst>
          <pc:docMk/>
          <pc:sldMk cId="1088567701" sldId="329"/>
        </pc:sldMkLst>
        <pc:spChg chg="mod">
          <ac:chgData name="Marois, Yves" userId="17b2c85e-b247-4d4e-bac7-7cebcf5bfd81" providerId="ADAL" clId="{BAE8A57C-C774-44E1-AE1C-EBCD69E18D37}" dt="2023-01-10T14:51:02.720" v="498" actId="14100"/>
          <ac:spMkLst>
            <pc:docMk/>
            <pc:sldMk cId="1088567701" sldId="329"/>
            <ac:spMk id="2" creationId="{00000000-0000-0000-0000-000000000000}"/>
          </ac:spMkLst>
        </pc:spChg>
        <pc:spChg chg="mod">
          <ac:chgData name="Marois, Yves" userId="17b2c85e-b247-4d4e-bac7-7cebcf5bfd81" providerId="ADAL" clId="{BAE8A57C-C774-44E1-AE1C-EBCD69E18D37}" dt="2023-01-17T18:36:39.674" v="5097" actId="20577"/>
          <ac:spMkLst>
            <pc:docMk/>
            <pc:sldMk cId="1088567701" sldId="329"/>
            <ac:spMk id="3" creationId="{00000000-0000-0000-0000-000000000000}"/>
          </ac:spMkLst>
        </pc:spChg>
      </pc:sldChg>
      <pc:sldChg chg="modSp mod">
        <pc:chgData name="Marois, Yves" userId="17b2c85e-b247-4d4e-bac7-7cebcf5bfd81" providerId="ADAL" clId="{BAE8A57C-C774-44E1-AE1C-EBCD69E18D37}" dt="2023-01-10T15:03:18.268" v="722" actId="5793"/>
        <pc:sldMkLst>
          <pc:docMk/>
          <pc:sldMk cId="432094613" sldId="330"/>
        </pc:sldMkLst>
        <pc:spChg chg="mod">
          <ac:chgData name="Marois, Yves" userId="17b2c85e-b247-4d4e-bac7-7cebcf5bfd81" providerId="ADAL" clId="{BAE8A57C-C774-44E1-AE1C-EBCD69E18D37}" dt="2023-01-10T15:01:27.391" v="667" actId="255"/>
          <ac:spMkLst>
            <pc:docMk/>
            <pc:sldMk cId="432094613" sldId="330"/>
            <ac:spMk id="2" creationId="{00000000-0000-0000-0000-000000000000}"/>
          </ac:spMkLst>
        </pc:spChg>
        <pc:spChg chg="mod">
          <ac:chgData name="Marois, Yves" userId="17b2c85e-b247-4d4e-bac7-7cebcf5bfd81" providerId="ADAL" clId="{BAE8A57C-C774-44E1-AE1C-EBCD69E18D37}" dt="2023-01-10T15:03:18.268" v="722" actId="5793"/>
          <ac:spMkLst>
            <pc:docMk/>
            <pc:sldMk cId="432094613" sldId="330"/>
            <ac:spMk id="3" creationId="{00000000-0000-0000-0000-000000000000}"/>
          </ac:spMkLst>
        </pc:spChg>
      </pc:sldChg>
      <pc:sldChg chg="modSp mod">
        <pc:chgData name="Marois, Yves" userId="17b2c85e-b247-4d4e-bac7-7cebcf5bfd81" providerId="ADAL" clId="{BAE8A57C-C774-44E1-AE1C-EBCD69E18D37}" dt="2023-01-18T14:14:02.382" v="5798" actId="20577"/>
        <pc:sldMkLst>
          <pc:docMk/>
          <pc:sldMk cId="4259686738" sldId="331"/>
        </pc:sldMkLst>
        <pc:spChg chg="mod">
          <ac:chgData name="Marois, Yves" userId="17b2c85e-b247-4d4e-bac7-7cebcf5bfd81" providerId="ADAL" clId="{BAE8A57C-C774-44E1-AE1C-EBCD69E18D37}" dt="2023-01-10T14:55:55.688" v="590" actId="14100"/>
          <ac:spMkLst>
            <pc:docMk/>
            <pc:sldMk cId="4259686738" sldId="331"/>
            <ac:spMk id="2" creationId="{00000000-0000-0000-0000-000000000000}"/>
          </ac:spMkLst>
        </pc:spChg>
        <pc:spChg chg="mod">
          <ac:chgData name="Marois, Yves" userId="17b2c85e-b247-4d4e-bac7-7cebcf5bfd81" providerId="ADAL" clId="{BAE8A57C-C774-44E1-AE1C-EBCD69E18D37}" dt="2023-01-18T14:14:02.382" v="5798" actId="20577"/>
          <ac:spMkLst>
            <pc:docMk/>
            <pc:sldMk cId="4259686738" sldId="331"/>
            <ac:spMk id="3" creationId="{00000000-0000-0000-0000-000000000000}"/>
          </ac:spMkLst>
        </pc:spChg>
      </pc:sldChg>
      <pc:sldChg chg="addSp delSp modSp mod">
        <pc:chgData name="Marois, Yves" userId="17b2c85e-b247-4d4e-bac7-7cebcf5bfd81" providerId="ADAL" clId="{BAE8A57C-C774-44E1-AE1C-EBCD69E18D37}" dt="2023-01-23T18:53:10.390" v="5948" actId="20577"/>
        <pc:sldMkLst>
          <pc:docMk/>
          <pc:sldMk cId="1695731411" sldId="332"/>
        </pc:sldMkLst>
        <pc:spChg chg="mod">
          <ac:chgData name="Marois, Yves" userId="17b2c85e-b247-4d4e-bac7-7cebcf5bfd81" providerId="ADAL" clId="{BAE8A57C-C774-44E1-AE1C-EBCD69E18D37}" dt="2023-01-18T14:17:41.294" v="5903" actId="20577"/>
          <ac:spMkLst>
            <pc:docMk/>
            <pc:sldMk cId="1695731411" sldId="332"/>
            <ac:spMk id="6" creationId="{00000000-0000-0000-0000-000000000000}"/>
          </ac:spMkLst>
        </pc:spChg>
        <pc:spChg chg="mod">
          <ac:chgData name="Marois, Yves" userId="17b2c85e-b247-4d4e-bac7-7cebcf5bfd81" providerId="ADAL" clId="{BAE8A57C-C774-44E1-AE1C-EBCD69E18D37}" dt="2023-01-10T15:59:48.429" v="1067" actId="27636"/>
          <ac:spMkLst>
            <pc:docMk/>
            <pc:sldMk cId="1695731411" sldId="332"/>
            <ac:spMk id="7" creationId="{00000000-0000-0000-0000-000000000000}"/>
          </ac:spMkLst>
        </pc:spChg>
        <pc:spChg chg="add del mod">
          <ac:chgData name="Marois, Yves" userId="17b2c85e-b247-4d4e-bac7-7cebcf5bfd81" providerId="ADAL" clId="{BAE8A57C-C774-44E1-AE1C-EBCD69E18D37}" dt="2023-01-23T18:53:10.390" v="5948" actId="20577"/>
          <ac:spMkLst>
            <pc:docMk/>
            <pc:sldMk cId="1695731411" sldId="332"/>
            <ac:spMk id="13" creationId="{00000000-0000-0000-0000-000000000000}"/>
          </ac:spMkLst>
        </pc:spChg>
        <pc:spChg chg="mod">
          <ac:chgData name="Marois, Yves" userId="17b2c85e-b247-4d4e-bac7-7cebcf5bfd81" providerId="ADAL" clId="{BAE8A57C-C774-44E1-AE1C-EBCD69E18D37}" dt="2023-01-17T18:40:58.853" v="5176" actId="14100"/>
          <ac:spMkLst>
            <pc:docMk/>
            <pc:sldMk cId="1695731411" sldId="332"/>
            <ac:spMk id="16" creationId="{00000000-0000-0000-0000-000000000000}"/>
          </ac:spMkLst>
        </pc:spChg>
        <pc:spChg chg="mod">
          <ac:chgData name="Marois, Yves" userId="17b2c85e-b247-4d4e-bac7-7cebcf5bfd81" providerId="ADAL" clId="{BAE8A57C-C774-44E1-AE1C-EBCD69E18D37}" dt="2023-01-13T14:16:30.425" v="2318" actId="20577"/>
          <ac:spMkLst>
            <pc:docMk/>
            <pc:sldMk cId="1695731411" sldId="332"/>
            <ac:spMk id="17" creationId="{00000000-0000-0000-0000-000000000000}"/>
          </ac:spMkLst>
        </pc:spChg>
        <pc:picChg chg="del mod">
          <ac:chgData name="Marois, Yves" userId="17b2c85e-b247-4d4e-bac7-7cebcf5bfd81" providerId="ADAL" clId="{BAE8A57C-C774-44E1-AE1C-EBCD69E18D37}" dt="2023-01-13T14:16:16.801" v="2287" actId="478"/>
          <ac:picMkLst>
            <pc:docMk/>
            <pc:sldMk cId="1695731411" sldId="332"/>
            <ac:picMk id="11" creationId="{00000000-0000-0000-0000-000000000000}"/>
          </ac:picMkLst>
        </pc:picChg>
      </pc:sldChg>
      <pc:sldChg chg="delSp modSp mod">
        <pc:chgData name="Marois, Yves" userId="17b2c85e-b247-4d4e-bac7-7cebcf5bfd81" providerId="ADAL" clId="{BAE8A57C-C774-44E1-AE1C-EBCD69E18D37}" dt="2023-01-23T18:53:21.138" v="5961" actId="20577"/>
        <pc:sldMkLst>
          <pc:docMk/>
          <pc:sldMk cId="1026463667" sldId="333"/>
        </pc:sldMkLst>
        <pc:spChg chg="mod">
          <ac:chgData name="Marois, Yves" userId="17b2c85e-b247-4d4e-bac7-7cebcf5bfd81" providerId="ADAL" clId="{BAE8A57C-C774-44E1-AE1C-EBCD69E18D37}" dt="2023-01-16T16:04:25.224" v="4997" actId="14100"/>
          <ac:spMkLst>
            <pc:docMk/>
            <pc:sldMk cId="1026463667" sldId="333"/>
            <ac:spMk id="6" creationId="{00000000-0000-0000-0000-000000000000}"/>
          </ac:spMkLst>
        </pc:spChg>
        <pc:spChg chg="mod">
          <ac:chgData name="Marois, Yves" userId="17b2c85e-b247-4d4e-bac7-7cebcf5bfd81" providerId="ADAL" clId="{BAE8A57C-C774-44E1-AE1C-EBCD69E18D37}" dt="2023-01-16T16:01:09.139" v="4897" actId="1076"/>
          <ac:spMkLst>
            <pc:docMk/>
            <pc:sldMk cId="1026463667" sldId="333"/>
            <ac:spMk id="7" creationId="{00000000-0000-0000-0000-000000000000}"/>
          </ac:spMkLst>
        </pc:spChg>
        <pc:spChg chg="mod">
          <ac:chgData name="Marois, Yves" userId="17b2c85e-b247-4d4e-bac7-7cebcf5bfd81" providerId="ADAL" clId="{BAE8A57C-C774-44E1-AE1C-EBCD69E18D37}" dt="2023-01-23T18:53:21.138" v="5961" actId="20577"/>
          <ac:spMkLst>
            <pc:docMk/>
            <pc:sldMk cId="1026463667" sldId="333"/>
            <ac:spMk id="13" creationId="{00000000-0000-0000-0000-000000000000}"/>
          </ac:spMkLst>
        </pc:spChg>
        <pc:spChg chg="mod">
          <ac:chgData name="Marois, Yves" userId="17b2c85e-b247-4d4e-bac7-7cebcf5bfd81" providerId="ADAL" clId="{BAE8A57C-C774-44E1-AE1C-EBCD69E18D37}" dt="2023-01-13T14:19:37.680" v="2386" actId="14100"/>
          <ac:spMkLst>
            <pc:docMk/>
            <pc:sldMk cId="1026463667" sldId="333"/>
            <ac:spMk id="16" creationId="{00000000-0000-0000-0000-000000000000}"/>
          </ac:spMkLst>
        </pc:spChg>
        <pc:spChg chg="mod">
          <ac:chgData name="Marois, Yves" userId="17b2c85e-b247-4d4e-bac7-7cebcf5bfd81" providerId="ADAL" clId="{BAE8A57C-C774-44E1-AE1C-EBCD69E18D37}" dt="2023-01-16T15:50:48.277" v="4453" actId="113"/>
          <ac:spMkLst>
            <pc:docMk/>
            <pc:sldMk cId="1026463667" sldId="333"/>
            <ac:spMk id="17" creationId="{00000000-0000-0000-0000-000000000000}"/>
          </ac:spMkLst>
        </pc:spChg>
        <pc:picChg chg="del">
          <ac:chgData name="Marois, Yves" userId="17b2c85e-b247-4d4e-bac7-7cebcf5bfd81" providerId="ADAL" clId="{BAE8A57C-C774-44E1-AE1C-EBCD69E18D37}" dt="2023-01-13T14:17:57.058" v="2355" actId="478"/>
          <ac:picMkLst>
            <pc:docMk/>
            <pc:sldMk cId="1026463667" sldId="333"/>
            <ac:picMk id="11" creationId="{00000000-0000-0000-0000-000000000000}"/>
          </ac:picMkLst>
        </pc:picChg>
      </pc:sldChg>
      <pc:sldChg chg="addSp delSp modSp mod">
        <pc:chgData name="Marois, Yves" userId="17b2c85e-b247-4d4e-bac7-7cebcf5bfd81" providerId="ADAL" clId="{BAE8A57C-C774-44E1-AE1C-EBCD69E18D37}" dt="2023-01-18T14:18:10.712" v="5935" actId="113"/>
        <pc:sldMkLst>
          <pc:docMk/>
          <pc:sldMk cId="255650423" sldId="334"/>
        </pc:sldMkLst>
        <pc:spChg chg="mod">
          <ac:chgData name="Marois, Yves" userId="17b2c85e-b247-4d4e-bac7-7cebcf5bfd81" providerId="ADAL" clId="{BAE8A57C-C774-44E1-AE1C-EBCD69E18D37}" dt="2023-01-18T14:18:10.712" v="5935" actId="113"/>
          <ac:spMkLst>
            <pc:docMk/>
            <pc:sldMk cId="255650423" sldId="334"/>
            <ac:spMk id="6" creationId="{00000000-0000-0000-0000-000000000000}"/>
          </ac:spMkLst>
        </pc:spChg>
        <pc:spChg chg="mod">
          <ac:chgData name="Marois, Yves" userId="17b2c85e-b247-4d4e-bac7-7cebcf5bfd81" providerId="ADAL" clId="{BAE8A57C-C774-44E1-AE1C-EBCD69E18D37}" dt="2023-01-16T15:55:20.163" v="4585" actId="1076"/>
          <ac:spMkLst>
            <pc:docMk/>
            <pc:sldMk cId="255650423" sldId="334"/>
            <ac:spMk id="8" creationId="{00000000-0000-0000-0000-000000000000}"/>
          </ac:spMkLst>
        </pc:spChg>
        <pc:spChg chg="add del mod">
          <ac:chgData name="Marois, Yves" userId="17b2c85e-b247-4d4e-bac7-7cebcf5bfd81" providerId="ADAL" clId="{BAE8A57C-C774-44E1-AE1C-EBCD69E18D37}" dt="2023-01-10T16:30:52.572" v="1653" actId="255"/>
          <ac:spMkLst>
            <pc:docMk/>
            <pc:sldMk cId="255650423" sldId="334"/>
            <ac:spMk id="13" creationId="{00000000-0000-0000-0000-000000000000}"/>
          </ac:spMkLst>
        </pc:spChg>
        <pc:spChg chg="mod">
          <ac:chgData name="Marois, Yves" userId="17b2c85e-b247-4d4e-bac7-7cebcf5bfd81" providerId="ADAL" clId="{BAE8A57C-C774-44E1-AE1C-EBCD69E18D37}" dt="2023-01-17T18:43:42.869" v="5248" actId="14100"/>
          <ac:spMkLst>
            <pc:docMk/>
            <pc:sldMk cId="255650423" sldId="334"/>
            <ac:spMk id="16" creationId="{00000000-0000-0000-0000-000000000000}"/>
          </ac:spMkLst>
        </pc:spChg>
        <pc:spChg chg="mod">
          <ac:chgData name="Marois, Yves" userId="17b2c85e-b247-4d4e-bac7-7cebcf5bfd81" providerId="ADAL" clId="{BAE8A57C-C774-44E1-AE1C-EBCD69E18D37}" dt="2023-01-10T16:08:35.904" v="1354" actId="14100"/>
          <ac:spMkLst>
            <pc:docMk/>
            <pc:sldMk cId="255650423" sldId="334"/>
            <ac:spMk id="17" creationId="{00000000-0000-0000-0000-000000000000}"/>
          </ac:spMkLst>
        </pc:spChg>
      </pc:sldChg>
      <pc:sldChg chg="modSp mod">
        <pc:chgData name="Marois, Yves" userId="17b2c85e-b247-4d4e-bac7-7cebcf5bfd81" providerId="ADAL" clId="{BAE8A57C-C774-44E1-AE1C-EBCD69E18D37}" dt="2023-01-17T18:55:24.082" v="5747" actId="114"/>
        <pc:sldMkLst>
          <pc:docMk/>
          <pc:sldMk cId="3583650236" sldId="335"/>
        </pc:sldMkLst>
        <pc:spChg chg="mod">
          <ac:chgData name="Marois, Yves" userId="17b2c85e-b247-4d4e-bac7-7cebcf5bfd81" providerId="ADAL" clId="{BAE8A57C-C774-44E1-AE1C-EBCD69E18D37}" dt="2023-01-17T18:55:24.082" v="5747" actId="114"/>
          <ac:spMkLst>
            <pc:docMk/>
            <pc:sldMk cId="3583650236" sldId="335"/>
            <ac:spMk id="6" creationId="{00000000-0000-0000-0000-000000000000}"/>
          </ac:spMkLst>
        </pc:spChg>
        <pc:spChg chg="mod">
          <ac:chgData name="Marois, Yves" userId="17b2c85e-b247-4d4e-bac7-7cebcf5bfd81" providerId="ADAL" clId="{BAE8A57C-C774-44E1-AE1C-EBCD69E18D37}" dt="2023-01-10T19:41:34.191" v="2013" actId="14100"/>
          <ac:spMkLst>
            <pc:docMk/>
            <pc:sldMk cId="3583650236" sldId="335"/>
            <ac:spMk id="13" creationId="{00000000-0000-0000-0000-000000000000}"/>
          </ac:spMkLst>
        </pc:spChg>
        <pc:spChg chg="mod">
          <ac:chgData name="Marois, Yves" userId="17b2c85e-b247-4d4e-bac7-7cebcf5bfd81" providerId="ADAL" clId="{BAE8A57C-C774-44E1-AE1C-EBCD69E18D37}" dt="2023-01-13T15:30:23.112" v="2388" actId="14100"/>
          <ac:spMkLst>
            <pc:docMk/>
            <pc:sldMk cId="3583650236" sldId="335"/>
            <ac:spMk id="16" creationId="{00000000-0000-0000-0000-000000000000}"/>
          </ac:spMkLst>
        </pc:spChg>
        <pc:spChg chg="mod">
          <ac:chgData name="Marois, Yves" userId="17b2c85e-b247-4d4e-bac7-7cebcf5bfd81" providerId="ADAL" clId="{BAE8A57C-C774-44E1-AE1C-EBCD69E18D37}" dt="2023-01-10T16:31:48.983" v="1675" actId="20577"/>
          <ac:spMkLst>
            <pc:docMk/>
            <pc:sldMk cId="3583650236" sldId="335"/>
            <ac:spMk id="17" creationId="{00000000-0000-0000-0000-000000000000}"/>
          </ac:spMkLst>
        </pc:spChg>
      </pc:sldChg>
      <pc:sldChg chg="modSp mod">
        <pc:chgData name="Marois, Yves" userId="17b2c85e-b247-4d4e-bac7-7cebcf5bfd81" providerId="ADAL" clId="{BAE8A57C-C774-44E1-AE1C-EBCD69E18D37}" dt="2023-01-16T16:22:25.041" v="5003" actId="20577"/>
        <pc:sldMkLst>
          <pc:docMk/>
          <pc:sldMk cId="1844762759" sldId="336"/>
        </pc:sldMkLst>
        <pc:spChg chg="mod">
          <ac:chgData name="Marois, Yves" userId="17b2c85e-b247-4d4e-bac7-7cebcf5bfd81" providerId="ADAL" clId="{BAE8A57C-C774-44E1-AE1C-EBCD69E18D37}" dt="2023-01-16T16:22:25.041" v="5003" actId="20577"/>
          <ac:spMkLst>
            <pc:docMk/>
            <pc:sldMk cId="1844762759" sldId="336"/>
            <ac:spMk id="6" creationId="{00000000-0000-0000-0000-000000000000}"/>
          </ac:spMkLst>
        </pc:spChg>
        <pc:spChg chg="mod">
          <ac:chgData name="Marois, Yves" userId="17b2c85e-b247-4d4e-bac7-7cebcf5bfd81" providerId="ADAL" clId="{BAE8A57C-C774-44E1-AE1C-EBCD69E18D37}" dt="2023-01-13T15:37:21.360" v="2624" actId="14100"/>
          <ac:spMkLst>
            <pc:docMk/>
            <pc:sldMk cId="1844762759" sldId="336"/>
            <ac:spMk id="16" creationId="{00000000-0000-0000-0000-000000000000}"/>
          </ac:spMkLst>
        </pc:spChg>
        <pc:spChg chg="mod">
          <ac:chgData name="Marois, Yves" userId="17b2c85e-b247-4d4e-bac7-7cebcf5bfd81" providerId="ADAL" clId="{BAE8A57C-C774-44E1-AE1C-EBCD69E18D37}" dt="2023-01-13T15:33:50.753" v="2504" actId="20577"/>
          <ac:spMkLst>
            <pc:docMk/>
            <pc:sldMk cId="1844762759" sldId="336"/>
            <ac:spMk id="17" creationId="{00000000-0000-0000-0000-000000000000}"/>
          </ac:spMkLst>
        </pc:spChg>
      </pc:sldChg>
      <pc:sldChg chg="modSp mod">
        <pc:chgData name="Marois, Yves" userId="17b2c85e-b247-4d4e-bac7-7cebcf5bfd81" providerId="ADAL" clId="{BAE8A57C-C774-44E1-AE1C-EBCD69E18D37}" dt="2023-01-17T18:57:46.533" v="5748" actId="14100"/>
        <pc:sldMkLst>
          <pc:docMk/>
          <pc:sldMk cId="1686300990" sldId="337"/>
        </pc:sldMkLst>
        <pc:spChg chg="mod">
          <ac:chgData name="Marois, Yves" userId="17b2c85e-b247-4d4e-bac7-7cebcf5bfd81" providerId="ADAL" clId="{BAE8A57C-C774-44E1-AE1C-EBCD69E18D37}" dt="2023-01-13T15:47:44.450" v="2897" actId="255"/>
          <ac:spMkLst>
            <pc:docMk/>
            <pc:sldMk cId="1686300990" sldId="337"/>
            <ac:spMk id="6" creationId="{00000000-0000-0000-0000-000000000000}"/>
          </ac:spMkLst>
        </pc:spChg>
        <pc:spChg chg="mod">
          <ac:chgData name="Marois, Yves" userId="17b2c85e-b247-4d4e-bac7-7cebcf5bfd81" providerId="ADAL" clId="{BAE8A57C-C774-44E1-AE1C-EBCD69E18D37}" dt="2023-01-17T18:57:46.533" v="5748" actId="14100"/>
          <ac:spMkLst>
            <pc:docMk/>
            <pc:sldMk cId="1686300990" sldId="337"/>
            <ac:spMk id="16" creationId="{00000000-0000-0000-0000-000000000000}"/>
          </ac:spMkLst>
        </pc:spChg>
        <pc:spChg chg="mod">
          <ac:chgData name="Marois, Yves" userId="17b2c85e-b247-4d4e-bac7-7cebcf5bfd81" providerId="ADAL" clId="{BAE8A57C-C774-44E1-AE1C-EBCD69E18D37}" dt="2023-01-13T15:47:03.589" v="2880" actId="20577"/>
          <ac:spMkLst>
            <pc:docMk/>
            <pc:sldMk cId="1686300990" sldId="337"/>
            <ac:spMk id="17" creationId="{00000000-0000-0000-0000-000000000000}"/>
          </ac:spMkLst>
        </pc:spChg>
      </pc:sldChg>
      <pc:sldChg chg="modSp mod">
        <pc:chgData name="Marois, Yves" userId="17b2c85e-b247-4d4e-bac7-7cebcf5bfd81" providerId="ADAL" clId="{BAE8A57C-C774-44E1-AE1C-EBCD69E18D37}" dt="2023-01-17T18:58:37.292" v="5763" actId="14734"/>
        <pc:sldMkLst>
          <pc:docMk/>
          <pc:sldMk cId="3555713118" sldId="338"/>
        </pc:sldMkLst>
        <pc:spChg chg="mod">
          <ac:chgData name="Marois, Yves" userId="17b2c85e-b247-4d4e-bac7-7cebcf5bfd81" providerId="ADAL" clId="{BAE8A57C-C774-44E1-AE1C-EBCD69E18D37}" dt="2023-01-17T18:58:22.945" v="5761" actId="20577"/>
          <ac:spMkLst>
            <pc:docMk/>
            <pc:sldMk cId="3555713118" sldId="338"/>
            <ac:spMk id="6" creationId="{00000000-0000-0000-0000-000000000000}"/>
          </ac:spMkLst>
        </pc:spChg>
        <pc:spChg chg="mod">
          <ac:chgData name="Marois, Yves" userId="17b2c85e-b247-4d4e-bac7-7cebcf5bfd81" providerId="ADAL" clId="{BAE8A57C-C774-44E1-AE1C-EBCD69E18D37}" dt="2023-01-13T15:54:35.376" v="3069" actId="14100"/>
          <ac:spMkLst>
            <pc:docMk/>
            <pc:sldMk cId="3555713118" sldId="338"/>
            <ac:spMk id="16" creationId="{00000000-0000-0000-0000-000000000000}"/>
          </ac:spMkLst>
        </pc:spChg>
        <pc:spChg chg="mod">
          <ac:chgData name="Marois, Yves" userId="17b2c85e-b247-4d4e-bac7-7cebcf5bfd81" providerId="ADAL" clId="{BAE8A57C-C774-44E1-AE1C-EBCD69E18D37}" dt="2023-01-16T16:23:29.142" v="5009" actId="113"/>
          <ac:spMkLst>
            <pc:docMk/>
            <pc:sldMk cId="3555713118" sldId="338"/>
            <ac:spMk id="17" creationId="{00000000-0000-0000-0000-000000000000}"/>
          </ac:spMkLst>
        </pc:spChg>
        <pc:graphicFrameChg chg="mod modGraphic">
          <ac:chgData name="Marois, Yves" userId="17b2c85e-b247-4d4e-bac7-7cebcf5bfd81" providerId="ADAL" clId="{BAE8A57C-C774-44E1-AE1C-EBCD69E18D37}" dt="2023-01-17T18:58:37.292" v="5763" actId="14734"/>
          <ac:graphicFrameMkLst>
            <pc:docMk/>
            <pc:sldMk cId="3555713118" sldId="338"/>
            <ac:graphicFrameMk id="2" creationId="{00000000-0000-0000-0000-000000000000}"/>
          </ac:graphicFrameMkLst>
        </pc:graphicFrameChg>
      </pc:sldChg>
      <pc:sldChg chg="modSp mod">
        <pc:chgData name="Marois, Yves" userId="17b2c85e-b247-4d4e-bac7-7cebcf5bfd81" providerId="ADAL" clId="{BAE8A57C-C774-44E1-AE1C-EBCD69E18D37}" dt="2023-01-13T16:00:44.612" v="3264" actId="255"/>
        <pc:sldMkLst>
          <pc:docMk/>
          <pc:sldMk cId="483148551" sldId="339"/>
        </pc:sldMkLst>
        <pc:spChg chg="mod">
          <ac:chgData name="Marois, Yves" userId="17b2c85e-b247-4d4e-bac7-7cebcf5bfd81" providerId="ADAL" clId="{BAE8A57C-C774-44E1-AE1C-EBCD69E18D37}" dt="2023-01-13T16:00:44.612" v="3264" actId="255"/>
          <ac:spMkLst>
            <pc:docMk/>
            <pc:sldMk cId="483148551" sldId="339"/>
            <ac:spMk id="6" creationId="{00000000-0000-0000-0000-000000000000}"/>
          </ac:spMkLst>
        </pc:spChg>
        <pc:spChg chg="mod">
          <ac:chgData name="Marois, Yves" userId="17b2c85e-b247-4d4e-bac7-7cebcf5bfd81" providerId="ADAL" clId="{BAE8A57C-C774-44E1-AE1C-EBCD69E18D37}" dt="2023-01-13T15:55:01.096" v="3070" actId="14100"/>
          <ac:spMkLst>
            <pc:docMk/>
            <pc:sldMk cId="483148551" sldId="339"/>
            <ac:spMk id="16" creationId="{00000000-0000-0000-0000-000000000000}"/>
          </ac:spMkLst>
        </pc:spChg>
        <pc:spChg chg="mod">
          <ac:chgData name="Marois, Yves" userId="17b2c85e-b247-4d4e-bac7-7cebcf5bfd81" providerId="ADAL" clId="{BAE8A57C-C774-44E1-AE1C-EBCD69E18D37}" dt="2023-01-13T15:55:28.897" v="3100" actId="20577"/>
          <ac:spMkLst>
            <pc:docMk/>
            <pc:sldMk cId="483148551" sldId="339"/>
            <ac:spMk id="17" creationId="{00000000-0000-0000-0000-000000000000}"/>
          </ac:spMkLst>
        </pc:spChg>
      </pc:sldChg>
      <pc:sldChg chg="modSp mod">
        <pc:chgData name="Marois, Yves" userId="17b2c85e-b247-4d4e-bac7-7cebcf5bfd81" providerId="ADAL" clId="{BAE8A57C-C774-44E1-AE1C-EBCD69E18D37}" dt="2023-01-13T16:11:34.569" v="3478" actId="255"/>
        <pc:sldMkLst>
          <pc:docMk/>
          <pc:sldMk cId="2648148117" sldId="340"/>
        </pc:sldMkLst>
        <pc:spChg chg="mod">
          <ac:chgData name="Marois, Yves" userId="17b2c85e-b247-4d4e-bac7-7cebcf5bfd81" providerId="ADAL" clId="{BAE8A57C-C774-44E1-AE1C-EBCD69E18D37}" dt="2023-01-13T16:11:34.569" v="3478" actId="255"/>
          <ac:spMkLst>
            <pc:docMk/>
            <pc:sldMk cId="2648148117" sldId="340"/>
            <ac:spMk id="6" creationId="{00000000-0000-0000-0000-000000000000}"/>
          </ac:spMkLst>
        </pc:spChg>
        <pc:spChg chg="mod">
          <ac:chgData name="Marois, Yves" userId="17b2c85e-b247-4d4e-bac7-7cebcf5bfd81" providerId="ADAL" clId="{BAE8A57C-C774-44E1-AE1C-EBCD69E18D37}" dt="2023-01-13T16:06:02.544" v="3361" actId="14100"/>
          <ac:spMkLst>
            <pc:docMk/>
            <pc:sldMk cId="2648148117" sldId="340"/>
            <ac:spMk id="16" creationId="{00000000-0000-0000-0000-000000000000}"/>
          </ac:spMkLst>
        </pc:spChg>
        <pc:spChg chg="mod">
          <ac:chgData name="Marois, Yves" userId="17b2c85e-b247-4d4e-bac7-7cebcf5bfd81" providerId="ADAL" clId="{BAE8A57C-C774-44E1-AE1C-EBCD69E18D37}" dt="2023-01-13T16:01:55.651" v="3269" actId="113"/>
          <ac:spMkLst>
            <pc:docMk/>
            <pc:sldMk cId="2648148117" sldId="340"/>
            <ac:spMk id="17" creationId="{00000000-0000-0000-0000-000000000000}"/>
          </ac:spMkLst>
        </pc:spChg>
      </pc:sldChg>
      <pc:sldChg chg="modSp mod">
        <pc:chgData name="Marois, Yves" userId="17b2c85e-b247-4d4e-bac7-7cebcf5bfd81" providerId="ADAL" clId="{BAE8A57C-C774-44E1-AE1C-EBCD69E18D37}" dt="2023-01-13T16:18:22.128" v="3655" actId="20577"/>
        <pc:sldMkLst>
          <pc:docMk/>
          <pc:sldMk cId="2013530832" sldId="341"/>
        </pc:sldMkLst>
        <pc:spChg chg="mod">
          <ac:chgData name="Marois, Yves" userId="17b2c85e-b247-4d4e-bac7-7cebcf5bfd81" providerId="ADAL" clId="{BAE8A57C-C774-44E1-AE1C-EBCD69E18D37}" dt="2023-01-13T16:18:22.128" v="3655" actId="20577"/>
          <ac:spMkLst>
            <pc:docMk/>
            <pc:sldMk cId="2013530832" sldId="341"/>
            <ac:spMk id="6" creationId="{00000000-0000-0000-0000-000000000000}"/>
          </ac:spMkLst>
        </pc:spChg>
        <pc:spChg chg="mod">
          <ac:chgData name="Marois, Yves" userId="17b2c85e-b247-4d4e-bac7-7cebcf5bfd81" providerId="ADAL" clId="{BAE8A57C-C774-44E1-AE1C-EBCD69E18D37}" dt="2023-01-13T16:16:57.095" v="3636" actId="1076"/>
          <ac:spMkLst>
            <pc:docMk/>
            <pc:sldMk cId="2013530832" sldId="341"/>
            <ac:spMk id="8" creationId="{00000000-0000-0000-0000-000000000000}"/>
          </ac:spMkLst>
        </pc:spChg>
        <pc:spChg chg="mod">
          <ac:chgData name="Marois, Yves" userId="17b2c85e-b247-4d4e-bac7-7cebcf5bfd81" providerId="ADAL" clId="{BAE8A57C-C774-44E1-AE1C-EBCD69E18D37}" dt="2023-01-13T16:16:45.160" v="3630" actId="14100"/>
          <ac:spMkLst>
            <pc:docMk/>
            <pc:sldMk cId="2013530832" sldId="341"/>
            <ac:spMk id="16" creationId="{00000000-0000-0000-0000-000000000000}"/>
          </ac:spMkLst>
        </pc:spChg>
        <pc:spChg chg="mod">
          <ac:chgData name="Marois, Yves" userId="17b2c85e-b247-4d4e-bac7-7cebcf5bfd81" providerId="ADAL" clId="{BAE8A57C-C774-44E1-AE1C-EBCD69E18D37}" dt="2023-01-13T16:15:08.484" v="3571" actId="20577"/>
          <ac:spMkLst>
            <pc:docMk/>
            <pc:sldMk cId="2013530832" sldId="341"/>
            <ac:spMk id="17" creationId="{00000000-0000-0000-0000-000000000000}"/>
          </ac:spMkLst>
        </pc:spChg>
      </pc:sldChg>
      <pc:sldChg chg="modSp mod">
        <pc:chgData name="Marois, Yves" userId="17b2c85e-b247-4d4e-bac7-7cebcf5bfd81" providerId="ADAL" clId="{BAE8A57C-C774-44E1-AE1C-EBCD69E18D37}" dt="2023-01-17T19:09:45.752" v="5766" actId="113"/>
        <pc:sldMkLst>
          <pc:docMk/>
          <pc:sldMk cId="2620105354" sldId="342"/>
        </pc:sldMkLst>
        <pc:spChg chg="mod">
          <ac:chgData name="Marois, Yves" userId="17b2c85e-b247-4d4e-bac7-7cebcf5bfd81" providerId="ADAL" clId="{BAE8A57C-C774-44E1-AE1C-EBCD69E18D37}" dt="2023-01-13T16:21:07.984" v="3686" actId="14100"/>
          <ac:spMkLst>
            <pc:docMk/>
            <pc:sldMk cId="2620105354" sldId="342"/>
            <ac:spMk id="6" creationId="{00000000-0000-0000-0000-000000000000}"/>
          </ac:spMkLst>
        </pc:spChg>
        <pc:spChg chg="mod">
          <ac:chgData name="Marois, Yves" userId="17b2c85e-b247-4d4e-bac7-7cebcf5bfd81" providerId="ADAL" clId="{BAE8A57C-C774-44E1-AE1C-EBCD69E18D37}" dt="2023-01-13T16:19:46.639" v="3668" actId="14100"/>
          <ac:spMkLst>
            <pc:docMk/>
            <pc:sldMk cId="2620105354" sldId="342"/>
            <ac:spMk id="16" creationId="{00000000-0000-0000-0000-000000000000}"/>
          </ac:spMkLst>
        </pc:spChg>
        <pc:spChg chg="mod">
          <ac:chgData name="Marois, Yves" userId="17b2c85e-b247-4d4e-bac7-7cebcf5bfd81" providerId="ADAL" clId="{BAE8A57C-C774-44E1-AE1C-EBCD69E18D37}" dt="2023-01-17T19:09:45.752" v="5766" actId="113"/>
          <ac:spMkLst>
            <pc:docMk/>
            <pc:sldMk cId="2620105354" sldId="342"/>
            <ac:spMk id="17" creationId="{00000000-0000-0000-0000-000000000000}"/>
          </ac:spMkLst>
        </pc:spChg>
      </pc:sldChg>
      <pc:sldChg chg="modSp mod">
        <pc:chgData name="Marois, Yves" userId="17b2c85e-b247-4d4e-bac7-7cebcf5bfd81" providerId="ADAL" clId="{BAE8A57C-C774-44E1-AE1C-EBCD69E18D37}" dt="2023-01-16T16:24:45.782" v="5012" actId="255"/>
        <pc:sldMkLst>
          <pc:docMk/>
          <pc:sldMk cId="1035280257" sldId="343"/>
        </pc:sldMkLst>
        <pc:spChg chg="mod">
          <ac:chgData name="Marois, Yves" userId="17b2c85e-b247-4d4e-bac7-7cebcf5bfd81" providerId="ADAL" clId="{BAE8A57C-C774-44E1-AE1C-EBCD69E18D37}" dt="2023-01-16T16:24:45.782" v="5012" actId="255"/>
          <ac:spMkLst>
            <pc:docMk/>
            <pc:sldMk cId="1035280257" sldId="343"/>
            <ac:spMk id="6" creationId="{00000000-0000-0000-0000-000000000000}"/>
          </ac:spMkLst>
        </pc:spChg>
        <pc:spChg chg="mod">
          <ac:chgData name="Marois, Yves" userId="17b2c85e-b247-4d4e-bac7-7cebcf5bfd81" providerId="ADAL" clId="{BAE8A57C-C774-44E1-AE1C-EBCD69E18D37}" dt="2023-01-13T16:24:18.888" v="3776" actId="14100"/>
          <ac:spMkLst>
            <pc:docMk/>
            <pc:sldMk cId="1035280257" sldId="343"/>
            <ac:spMk id="16" creationId="{00000000-0000-0000-0000-000000000000}"/>
          </ac:spMkLst>
        </pc:spChg>
        <pc:spChg chg="mod">
          <ac:chgData name="Marois, Yves" userId="17b2c85e-b247-4d4e-bac7-7cebcf5bfd81" providerId="ADAL" clId="{BAE8A57C-C774-44E1-AE1C-EBCD69E18D37}" dt="2023-01-13T16:25:36.304" v="3811" actId="20577"/>
          <ac:spMkLst>
            <pc:docMk/>
            <pc:sldMk cId="1035280257" sldId="343"/>
            <ac:spMk id="17" creationId="{00000000-0000-0000-0000-000000000000}"/>
          </ac:spMkLst>
        </pc:spChg>
        <pc:graphicFrameChg chg="mod modGraphic">
          <ac:chgData name="Marois, Yves" userId="17b2c85e-b247-4d4e-bac7-7cebcf5bfd81" providerId="ADAL" clId="{BAE8A57C-C774-44E1-AE1C-EBCD69E18D37}" dt="2023-01-13T16:25:48.766" v="3813" actId="14100"/>
          <ac:graphicFrameMkLst>
            <pc:docMk/>
            <pc:sldMk cId="1035280257" sldId="343"/>
            <ac:graphicFrameMk id="2" creationId="{00000000-0000-0000-0000-000000000000}"/>
          </ac:graphicFrameMkLst>
        </pc:graphicFrameChg>
      </pc:sldChg>
      <pc:sldChg chg="modSp mod">
        <pc:chgData name="Marois, Yves" userId="17b2c85e-b247-4d4e-bac7-7cebcf5bfd81" providerId="ADAL" clId="{BAE8A57C-C774-44E1-AE1C-EBCD69E18D37}" dt="2023-01-16T16:26:30.756" v="5026" actId="20577"/>
        <pc:sldMkLst>
          <pc:docMk/>
          <pc:sldMk cId="1934805387" sldId="344"/>
        </pc:sldMkLst>
        <pc:spChg chg="mod">
          <ac:chgData name="Marois, Yves" userId="17b2c85e-b247-4d4e-bac7-7cebcf5bfd81" providerId="ADAL" clId="{BAE8A57C-C774-44E1-AE1C-EBCD69E18D37}" dt="2023-01-16T16:26:30.756" v="5026" actId="20577"/>
          <ac:spMkLst>
            <pc:docMk/>
            <pc:sldMk cId="1934805387" sldId="344"/>
            <ac:spMk id="6" creationId="{00000000-0000-0000-0000-000000000000}"/>
          </ac:spMkLst>
        </pc:spChg>
        <pc:spChg chg="mod">
          <ac:chgData name="Marois, Yves" userId="17b2c85e-b247-4d4e-bac7-7cebcf5bfd81" providerId="ADAL" clId="{BAE8A57C-C774-44E1-AE1C-EBCD69E18D37}" dt="2023-01-13T16:27:08.360" v="3847" actId="14100"/>
          <ac:spMkLst>
            <pc:docMk/>
            <pc:sldMk cId="1934805387" sldId="344"/>
            <ac:spMk id="16" creationId="{00000000-0000-0000-0000-000000000000}"/>
          </ac:spMkLst>
        </pc:spChg>
        <pc:spChg chg="mod">
          <ac:chgData name="Marois, Yves" userId="17b2c85e-b247-4d4e-bac7-7cebcf5bfd81" providerId="ADAL" clId="{BAE8A57C-C774-44E1-AE1C-EBCD69E18D37}" dt="2023-01-13T16:26:29.466" v="3845" actId="20577"/>
          <ac:spMkLst>
            <pc:docMk/>
            <pc:sldMk cId="1934805387" sldId="344"/>
            <ac:spMk id="17" creationId="{00000000-0000-0000-0000-000000000000}"/>
          </ac:spMkLst>
        </pc:spChg>
      </pc:sldChg>
      <pc:sldChg chg="modSp mod">
        <pc:chgData name="Marois, Yves" userId="17b2c85e-b247-4d4e-bac7-7cebcf5bfd81" providerId="ADAL" clId="{BAE8A57C-C774-44E1-AE1C-EBCD69E18D37}" dt="2023-01-16T16:26:59.237" v="5029" actId="113"/>
        <pc:sldMkLst>
          <pc:docMk/>
          <pc:sldMk cId="1426322617" sldId="345"/>
        </pc:sldMkLst>
        <pc:spChg chg="mod">
          <ac:chgData name="Marois, Yves" userId="17b2c85e-b247-4d4e-bac7-7cebcf5bfd81" providerId="ADAL" clId="{BAE8A57C-C774-44E1-AE1C-EBCD69E18D37}" dt="2023-01-13T16:28:45.485" v="3858" actId="20577"/>
          <ac:spMkLst>
            <pc:docMk/>
            <pc:sldMk cId="1426322617" sldId="345"/>
            <ac:spMk id="6" creationId="{00000000-0000-0000-0000-000000000000}"/>
          </ac:spMkLst>
        </pc:spChg>
        <pc:spChg chg="mod">
          <ac:chgData name="Marois, Yves" userId="17b2c85e-b247-4d4e-bac7-7cebcf5bfd81" providerId="ADAL" clId="{BAE8A57C-C774-44E1-AE1C-EBCD69E18D37}" dt="2023-01-13T16:28:01.168" v="3854" actId="14100"/>
          <ac:spMkLst>
            <pc:docMk/>
            <pc:sldMk cId="1426322617" sldId="345"/>
            <ac:spMk id="16" creationId="{00000000-0000-0000-0000-000000000000}"/>
          </ac:spMkLst>
        </pc:spChg>
        <pc:spChg chg="mod">
          <ac:chgData name="Marois, Yves" userId="17b2c85e-b247-4d4e-bac7-7cebcf5bfd81" providerId="ADAL" clId="{BAE8A57C-C774-44E1-AE1C-EBCD69E18D37}" dt="2023-01-16T16:26:59.237" v="5029" actId="113"/>
          <ac:spMkLst>
            <pc:docMk/>
            <pc:sldMk cId="1426322617" sldId="345"/>
            <ac:spMk id="17" creationId="{00000000-0000-0000-0000-000000000000}"/>
          </ac:spMkLst>
        </pc:spChg>
      </pc:sldChg>
      <pc:sldChg chg="modSp mod">
        <pc:chgData name="Marois, Yves" userId="17b2c85e-b247-4d4e-bac7-7cebcf5bfd81" providerId="ADAL" clId="{BAE8A57C-C774-44E1-AE1C-EBCD69E18D37}" dt="2023-01-16T16:27:38.473" v="5035" actId="115"/>
        <pc:sldMkLst>
          <pc:docMk/>
          <pc:sldMk cId="3964949061" sldId="346"/>
        </pc:sldMkLst>
        <pc:spChg chg="mod">
          <ac:chgData name="Marois, Yves" userId="17b2c85e-b247-4d4e-bac7-7cebcf5bfd81" providerId="ADAL" clId="{BAE8A57C-C774-44E1-AE1C-EBCD69E18D37}" dt="2023-01-16T16:27:38.473" v="5035" actId="115"/>
          <ac:spMkLst>
            <pc:docMk/>
            <pc:sldMk cId="3964949061" sldId="346"/>
            <ac:spMk id="6" creationId="{00000000-0000-0000-0000-000000000000}"/>
          </ac:spMkLst>
        </pc:spChg>
        <pc:spChg chg="mod">
          <ac:chgData name="Marois, Yves" userId="17b2c85e-b247-4d4e-bac7-7cebcf5bfd81" providerId="ADAL" clId="{BAE8A57C-C774-44E1-AE1C-EBCD69E18D37}" dt="2023-01-13T16:32:42.991" v="3984" actId="14100"/>
          <ac:spMkLst>
            <pc:docMk/>
            <pc:sldMk cId="3964949061" sldId="346"/>
            <ac:spMk id="16" creationId="{00000000-0000-0000-0000-000000000000}"/>
          </ac:spMkLst>
        </pc:spChg>
        <pc:spChg chg="mod">
          <ac:chgData name="Marois, Yves" userId="17b2c85e-b247-4d4e-bac7-7cebcf5bfd81" providerId="ADAL" clId="{BAE8A57C-C774-44E1-AE1C-EBCD69E18D37}" dt="2023-01-13T16:32:38.687" v="3983" actId="255"/>
          <ac:spMkLst>
            <pc:docMk/>
            <pc:sldMk cId="3964949061" sldId="346"/>
            <ac:spMk id="17" creationId="{00000000-0000-0000-0000-000000000000}"/>
          </ac:spMkLst>
        </pc:spChg>
      </pc:sldChg>
      <pc:sldChg chg="del">
        <pc:chgData name="Marois, Yves" userId="17b2c85e-b247-4d4e-bac7-7cebcf5bfd81" providerId="ADAL" clId="{BAE8A57C-C774-44E1-AE1C-EBCD69E18D37}" dt="2023-01-13T16:30:17.474" v="3939" actId="2696"/>
        <pc:sldMkLst>
          <pc:docMk/>
          <pc:sldMk cId="4215827031" sldId="347"/>
        </pc:sldMkLst>
      </pc:sldChg>
      <pc:sldChg chg="modSp mod">
        <pc:chgData name="Marois, Yves" userId="17b2c85e-b247-4d4e-bac7-7cebcf5bfd81" providerId="ADAL" clId="{BAE8A57C-C774-44E1-AE1C-EBCD69E18D37}" dt="2023-01-13T16:35:57.047" v="4054" actId="14100"/>
        <pc:sldMkLst>
          <pc:docMk/>
          <pc:sldMk cId="2345626261" sldId="348"/>
        </pc:sldMkLst>
        <pc:spChg chg="mod">
          <ac:chgData name="Marois, Yves" userId="17b2c85e-b247-4d4e-bac7-7cebcf5bfd81" providerId="ADAL" clId="{BAE8A57C-C774-44E1-AE1C-EBCD69E18D37}" dt="2023-01-13T16:35:57.047" v="4054" actId="14100"/>
          <ac:spMkLst>
            <pc:docMk/>
            <pc:sldMk cId="2345626261" sldId="348"/>
            <ac:spMk id="6" creationId="{00000000-0000-0000-0000-000000000000}"/>
          </ac:spMkLst>
        </pc:spChg>
        <pc:spChg chg="mod">
          <ac:chgData name="Marois, Yves" userId="17b2c85e-b247-4d4e-bac7-7cebcf5bfd81" providerId="ADAL" clId="{BAE8A57C-C774-44E1-AE1C-EBCD69E18D37}" dt="2023-01-13T16:30:31.960" v="3940" actId="14100"/>
          <ac:spMkLst>
            <pc:docMk/>
            <pc:sldMk cId="2345626261" sldId="348"/>
            <ac:spMk id="16" creationId="{00000000-0000-0000-0000-000000000000}"/>
          </ac:spMkLst>
        </pc:spChg>
        <pc:spChg chg="mod">
          <ac:chgData name="Marois, Yves" userId="17b2c85e-b247-4d4e-bac7-7cebcf5bfd81" providerId="ADAL" clId="{BAE8A57C-C774-44E1-AE1C-EBCD69E18D37}" dt="2023-01-13T16:35:51.639" v="4053" actId="20577"/>
          <ac:spMkLst>
            <pc:docMk/>
            <pc:sldMk cId="2345626261" sldId="348"/>
            <ac:spMk id="17" creationId="{00000000-0000-0000-0000-000000000000}"/>
          </ac:spMkLst>
        </pc:spChg>
      </pc:sldChg>
      <pc:sldChg chg="modSp add mod">
        <pc:chgData name="Marois, Yves" userId="17b2c85e-b247-4d4e-bac7-7cebcf5bfd81" providerId="ADAL" clId="{BAE8A57C-C774-44E1-AE1C-EBCD69E18D37}" dt="2023-01-17T18:33:24.166" v="5089" actId="14100"/>
        <pc:sldMkLst>
          <pc:docMk/>
          <pc:sldMk cId="375474250" sldId="349"/>
        </pc:sldMkLst>
        <pc:spChg chg="mod">
          <ac:chgData name="Marois, Yves" userId="17b2c85e-b247-4d4e-bac7-7cebcf5bfd81" providerId="ADAL" clId="{BAE8A57C-C774-44E1-AE1C-EBCD69E18D37}" dt="2023-01-10T14:28:37.284" v="172" actId="255"/>
          <ac:spMkLst>
            <pc:docMk/>
            <pc:sldMk cId="375474250" sldId="349"/>
            <ac:spMk id="2" creationId="{00000000-0000-0000-0000-000000000000}"/>
          </ac:spMkLst>
        </pc:spChg>
        <pc:spChg chg="mod">
          <ac:chgData name="Marois, Yves" userId="17b2c85e-b247-4d4e-bac7-7cebcf5bfd81" providerId="ADAL" clId="{BAE8A57C-C774-44E1-AE1C-EBCD69E18D37}" dt="2023-01-10T14:28:23.800" v="170" actId="2711"/>
          <ac:spMkLst>
            <pc:docMk/>
            <pc:sldMk cId="375474250" sldId="349"/>
            <ac:spMk id="3" creationId="{00000000-0000-0000-0000-000000000000}"/>
          </ac:spMkLst>
        </pc:spChg>
        <pc:spChg chg="mod">
          <ac:chgData name="Marois, Yves" userId="17b2c85e-b247-4d4e-bac7-7cebcf5bfd81" providerId="ADAL" clId="{BAE8A57C-C774-44E1-AE1C-EBCD69E18D37}" dt="2023-01-17T18:33:24.166" v="5089" actId="14100"/>
          <ac:spMkLst>
            <pc:docMk/>
            <pc:sldMk cId="375474250" sldId="349"/>
            <ac:spMk id="5" creationId="{00000000-0000-0000-0000-000000000000}"/>
          </ac:spMkLst>
        </pc:spChg>
      </pc:sldChg>
      <pc:sldChg chg="modSp add mod">
        <pc:chgData name="Marois, Yves" userId="17b2c85e-b247-4d4e-bac7-7cebcf5bfd81" providerId="ADAL" clId="{BAE8A57C-C774-44E1-AE1C-EBCD69E18D37}" dt="2023-01-10T14:42:34.633" v="415" actId="5793"/>
        <pc:sldMkLst>
          <pc:docMk/>
          <pc:sldMk cId="3804394237" sldId="350"/>
        </pc:sldMkLst>
        <pc:spChg chg="mod">
          <ac:chgData name="Marois, Yves" userId="17b2c85e-b247-4d4e-bac7-7cebcf5bfd81" providerId="ADAL" clId="{BAE8A57C-C774-44E1-AE1C-EBCD69E18D37}" dt="2023-01-10T14:41:50.551" v="403" actId="1076"/>
          <ac:spMkLst>
            <pc:docMk/>
            <pc:sldMk cId="3804394237" sldId="350"/>
            <ac:spMk id="2" creationId="{00000000-0000-0000-0000-000000000000}"/>
          </ac:spMkLst>
        </pc:spChg>
        <pc:spChg chg="mod">
          <ac:chgData name="Marois, Yves" userId="17b2c85e-b247-4d4e-bac7-7cebcf5bfd81" providerId="ADAL" clId="{BAE8A57C-C774-44E1-AE1C-EBCD69E18D37}" dt="2023-01-10T14:42:34.633" v="415" actId="5793"/>
          <ac:spMkLst>
            <pc:docMk/>
            <pc:sldMk cId="3804394237" sldId="350"/>
            <ac:spMk id="3" creationId="{00000000-0000-0000-0000-000000000000}"/>
          </ac:spMkLst>
        </pc:spChg>
        <pc:spChg chg="mod">
          <ac:chgData name="Marois, Yves" userId="17b2c85e-b247-4d4e-bac7-7cebcf5bfd81" providerId="ADAL" clId="{BAE8A57C-C774-44E1-AE1C-EBCD69E18D37}" dt="2023-01-10T14:42:05.760" v="406" actId="14100"/>
          <ac:spMkLst>
            <pc:docMk/>
            <pc:sldMk cId="3804394237" sldId="350"/>
            <ac:spMk id="5" creationId="{00000000-0000-0000-0000-000000000000}"/>
          </ac:spMkLst>
        </pc:spChg>
      </pc:sldChg>
      <pc:sldChg chg="modSp add mod">
        <pc:chgData name="Marois, Yves" userId="17b2c85e-b247-4d4e-bac7-7cebcf5bfd81" providerId="ADAL" clId="{BAE8A57C-C774-44E1-AE1C-EBCD69E18D37}" dt="2023-01-10T15:01:01.457" v="665" actId="20577"/>
        <pc:sldMkLst>
          <pc:docMk/>
          <pc:sldMk cId="2490687966" sldId="351"/>
        </pc:sldMkLst>
        <pc:spChg chg="mod">
          <ac:chgData name="Marois, Yves" userId="17b2c85e-b247-4d4e-bac7-7cebcf5bfd81" providerId="ADAL" clId="{BAE8A57C-C774-44E1-AE1C-EBCD69E18D37}" dt="2023-01-10T15:01:01.457" v="665" actId="20577"/>
          <ac:spMkLst>
            <pc:docMk/>
            <pc:sldMk cId="2490687966" sldId="351"/>
            <ac:spMk id="3" creationId="{00000000-0000-0000-0000-000000000000}"/>
          </ac:spMkLst>
        </pc:spChg>
      </pc:sldChg>
      <pc:sldChg chg="modSp add mod">
        <pc:chgData name="Marois, Yves" userId="17b2c85e-b247-4d4e-bac7-7cebcf5bfd81" providerId="ADAL" clId="{BAE8A57C-C774-44E1-AE1C-EBCD69E18D37}" dt="2023-01-13T15:30:48.298" v="2393" actId="20577"/>
        <pc:sldMkLst>
          <pc:docMk/>
          <pc:sldMk cId="3979205679" sldId="352"/>
        </pc:sldMkLst>
        <pc:spChg chg="mod">
          <ac:chgData name="Marois, Yves" userId="17b2c85e-b247-4d4e-bac7-7cebcf5bfd81" providerId="ADAL" clId="{BAE8A57C-C774-44E1-AE1C-EBCD69E18D37}" dt="2023-01-13T15:30:48.298" v="2393" actId="20577"/>
          <ac:spMkLst>
            <pc:docMk/>
            <pc:sldMk cId="3979205679" sldId="352"/>
            <ac:spMk id="6" creationId="{00000000-0000-0000-0000-000000000000}"/>
          </ac:spMkLst>
        </pc:spChg>
        <pc:spChg chg="mod">
          <ac:chgData name="Marois, Yves" userId="17b2c85e-b247-4d4e-bac7-7cebcf5bfd81" providerId="ADAL" clId="{BAE8A57C-C774-44E1-AE1C-EBCD69E18D37}" dt="2023-01-10T19:41:24.671" v="2011" actId="14100"/>
          <ac:spMkLst>
            <pc:docMk/>
            <pc:sldMk cId="3979205679" sldId="352"/>
            <ac:spMk id="13" creationId="{00000000-0000-0000-0000-000000000000}"/>
          </ac:spMkLst>
        </pc:spChg>
        <pc:spChg chg="mod">
          <ac:chgData name="Marois, Yves" userId="17b2c85e-b247-4d4e-bac7-7cebcf5bfd81" providerId="ADAL" clId="{BAE8A57C-C774-44E1-AE1C-EBCD69E18D37}" dt="2023-01-10T19:41:12.766" v="2004" actId="14100"/>
          <ac:spMkLst>
            <pc:docMk/>
            <pc:sldMk cId="3979205679" sldId="352"/>
            <ac:spMk id="16" creationId="{00000000-0000-0000-0000-000000000000}"/>
          </ac:spMkLst>
        </pc:spChg>
      </pc:sldChg>
      <pc:sldChg chg="modSp add mod">
        <pc:chgData name="Marois, Yves" userId="17b2c85e-b247-4d4e-bac7-7cebcf5bfd81" providerId="ADAL" clId="{BAE8A57C-C774-44E1-AE1C-EBCD69E18D37}" dt="2023-01-13T15:33:12.183" v="2472" actId="20577"/>
        <pc:sldMkLst>
          <pc:docMk/>
          <pc:sldMk cId="1228479834" sldId="353"/>
        </pc:sldMkLst>
        <pc:spChg chg="mod">
          <ac:chgData name="Marois, Yves" userId="17b2c85e-b247-4d4e-bac7-7cebcf5bfd81" providerId="ADAL" clId="{BAE8A57C-C774-44E1-AE1C-EBCD69E18D37}" dt="2023-01-13T15:33:12.183" v="2472" actId="20577"/>
          <ac:spMkLst>
            <pc:docMk/>
            <pc:sldMk cId="1228479834" sldId="353"/>
            <ac:spMk id="6" creationId="{00000000-0000-0000-0000-000000000000}"/>
          </ac:spMkLst>
        </pc:spChg>
        <pc:spChg chg="mod">
          <ac:chgData name="Marois, Yves" userId="17b2c85e-b247-4d4e-bac7-7cebcf5bfd81" providerId="ADAL" clId="{BAE8A57C-C774-44E1-AE1C-EBCD69E18D37}" dt="2023-01-10T19:48:41.760" v="2251" actId="20577"/>
          <ac:spMkLst>
            <pc:docMk/>
            <pc:sldMk cId="1228479834" sldId="353"/>
            <ac:spMk id="13" creationId="{00000000-0000-0000-0000-000000000000}"/>
          </ac:spMkLst>
        </pc:spChg>
        <pc:spChg chg="mod">
          <ac:chgData name="Marois, Yves" userId="17b2c85e-b247-4d4e-bac7-7cebcf5bfd81" providerId="ADAL" clId="{BAE8A57C-C774-44E1-AE1C-EBCD69E18D37}" dt="2023-01-10T19:48:28.584" v="2243" actId="14100"/>
          <ac:spMkLst>
            <pc:docMk/>
            <pc:sldMk cId="1228479834" sldId="353"/>
            <ac:spMk id="16" creationId="{00000000-0000-0000-0000-000000000000}"/>
          </ac:spMkLst>
        </pc:spChg>
        <pc:spChg chg="mod">
          <ac:chgData name="Marois, Yves" userId="17b2c85e-b247-4d4e-bac7-7cebcf5bfd81" providerId="ADAL" clId="{BAE8A57C-C774-44E1-AE1C-EBCD69E18D37}" dt="2023-01-10T19:46:37.015" v="2238" actId="14100"/>
          <ac:spMkLst>
            <pc:docMk/>
            <pc:sldMk cId="1228479834" sldId="353"/>
            <ac:spMk id="17" creationId="{00000000-0000-0000-0000-000000000000}"/>
          </ac:spMkLst>
        </pc:spChg>
      </pc:sldChg>
      <pc:sldChg chg="modSp add mod">
        <pc:chgData name="Marois, Yves" userId="17b2c85e-b247-4d4e-bac7-7cebcf5bfd81" providerId="ADAL" clId="{BAE8A57C-C774-44E1-AE1C-EBCD69E18D37}" dt="2023-01-13T15:46:06.135" v="2849" actId="255"/>
        <pc:sldMkLst>
          <pc:docMk/>
          <pc:sldMk cId="1477429492" sldId="354"/>
        </pc:sldMkLst>
        <pc:spChg chg="mod">
          <ac:chgData name="Marois, Yves" userId="17b2c85e-b247-4d4e-bac7-7cebcf5bfd81" providerId="ADAL" clId="{BAE8A57C-C774-44E1-AE1C-EBCD69E18D37}" dt="2023-01-13T15:46:06.135" v="2849" actId="255"/>
          <ac:spMkLst>
            <pc:docMk/>
            <pc:sldMk cId="1477429492" sldId="354"/>
            <ac:spMk id="6" creationId="{00000000-0000-0000-0000-000000000000}"/>
          </ac:spMkLst>
        </pc:spChg>
      </pc:sldChg>
      <pc:sldChg chg="modSp add mod">
        <pc:chgData name="Marois, Yves" userId="17b2c85e-b247-4d4e-bac7-7cebcf5bfd81" providerId="ADAL" clId="{BAE8A57C-C774-44E1-AE1C-EBCD69E18D37}" dt="2023-01-13T16:14:19.096" v="3548" actId="14100"/>
        <pc:sldMkLst>
          <pc:docMk/>
          <pc:sldMk cId="1999827456" sldId="355"/>
        </pc:sldMkLst>
        <pc:spChg chg="mod">
          <ac:chgData name="Marois, Yves" userId="17b2c85e-b247-4d4e-bac7-7cebcf5bfd81" providerId="ADAL" clId="{BAE8A57C-C774-44E1-AE1C-EBCD69E18D37}" dt="2023-01-13T16:14:19.096" v="3548" actId="14100"/>
          <ac:spMkLst>
            <pc:docMk/>
            <pc:sldMk cId="1999827456" sldId="355"/>
            <ac:spMk id="6" creationId="{00000000-0000-0000-0000-000000000000}"/>
          </ac:spMkLst>
        </pc:spChg>
        <pc:spChg chg="mod">
          <ac:chgData name="Marois, Yves" userId="17b2c85e-b247-4d4e-bac7-7cebcf5bfd81" providerId="ADAL" clId="{BAE8A57C-C774-44E1-AE1C-EBCD69E18D37}" dt="2023-01-13T16:13:25.575" v="3517" actId="14100"/>
          <ac:spMkLst>
            <pc:docMk/>
            <pc:sldMk cId="1999827456" sldId="355"/>
            <ac:spMk id="16" creationId="{00000000-0000-0000-0000-000000000000}"/>
          </ac:spMkLst>
        </pc:spChg>
        <pc:spChg chg="mod">
          <ac:chgData name="Marois, Yves" userId="17b2c85e-b247-4d4e-bac7-7cebcf5bfd81" providerId="ADAL" clId="{BAE8A57C-C774-44E1-AE1C-EBCD69E18D37}" dt="2023-01-13T16:13:07.524" v="3514" actId="20577"/>
          <ac:spMkLst>
            <pc:docMk/>
            <pc:sldMk cId="1999827456" sldId="355"/>
            <ac:spMk id="17" creationId="{00000000-0000-0000-0000-000000000000}"/>
          </ac:spMkLst>
        </pc:spChg>
      </pc:sldChg>
      <pc:sldChg chg="modSp add mod">
        <pc:chgData name="Marois, Yves" userId="17b2c85e-b247-4d4e-bac7-7cebcf5bfd81" providerId="ADAL" clId="{BAE8A57C-C774-44E1-AE1C-EBCD69E18D37}" dt="2023-01-13T16:43:01.702" v="4289" actId="207"/>
        <pc:sldMkLst>
          <pc:docMk/>
          <pc:sldMk cId="3260966474" sldId="356"/>
        </pc:sldMkLst>
        <pc:spChg chg="mod">
          <ac:chgData name="Marois, Yves" userId="17b2c85e-b247-4d4e-bac7-7cebcf5bfd81" providerId="ADAL" clId="{BAE8A57C-C774-44E1-AE1C-EBCD69E18D37}" dt="2023-01-13T16:43:01.702" v="4289" actId="207"/>
          <ac:spMkLst>
            <pc:docMk/>
            <pc:sldMk cId="3260966474" sldId="356"/>
            <ac:spMk id="6" creationId="{00000000-0000-0000-0000-000000000000}"/>
          </ac:spMkLst>
        </pc:spChg>
        <pc:spChg chg="mod">
          <ac:chgData name="Marois, Yves" userId="17b2c85e-b247-4d4e-bac7-7cebcf5bfd81" providerId="ADAL" clId="{BAE8A57C-C774-44E1-AE1C-EBCD69E18D37}" dt="2023-01-13T16:36:16.791" v="4099" actId="20577"/>
          <ac:spMkLst>
            <pc:docMk/>
            <pc:sldMk cId="3260966474" sldId="356"/>
            <ac:spMk id="17" creationId="{00000000-0000-0000-0000-000000000000}"/>
          </ac:spMkLst>
        </pc:spChg>
      </pc:sldChg>
      <pc:sldChg chg="modSp add mod">
        <pc:chgData name="Marois, Yves" userId="17b2c85e-b247-4d4e-bac7-7cebcf5bfd81" providerId="ADAL" clId="{BAE8A57C-C774-44E1-AE1C-EBCD69E18D37}" dt="2023-01-18T14:16:18.375" v="5812" actId="14100"/>
        <pc:sldMkLst>
          <pc:docMk/>
          <pc:sldMk cId="3161271672" sldId="357"/>
        </pc:sldMkLst>
        <pc:spChg chg="mod">
          <ac:chgData name="Marois, Yves" userId="17b2c85e-b247-4d4e-bac7-7cebcf5bfd81" providerId="ADAL" clId="{BAE8A57C-C774-44E1-AE1C-EBCD69E18D37}" dt="2023-01-17T18:46:49.728" v="5350" actId="20577"/>
          <ac:spMkLst>
            <pc:docMk/>
            <pc:sldMk cId="3161271672" sldId="357"/>
            <ac:spMk id="6" creationId="{00000000-0000-0000-0000-000000000000}"/>
          </ac:spMkLst>
        </pc:spChg>
        <pc:spChg chg="mod">
          <ac:chgData name="Marois, Yves" userId="17b2c85e-b247-4d4e-bac7-7cebcf5bfd81" providerId="ADAL" clId="{BAE8A57C-C774-44E1-AE1C-EBCD69E18D37}" dt="2023-01-18T14:16:18.375" v="5812" actId="14100"/>
          <ac:spMkLst>
            <pc:docMk/>
            <pc:sldMk cId="3161271672" sldId="357"/>
            <ac:spMk id="16" creationId="{00000000-0000-0000-0000-000000000000}"/>
          </ac:spMkLst>
        </pc:spChg>
      </pc:sldChg>
    </pc:docChg>
  </pc:docChgLst>
  <pc:docChgLst>
    <pc:chgData name="Marois, Yves" userId="17b2c85e-b247-4d4e-bac7-7cebcf5bfd81" providerId="ADAL" clId="{81DE2E6E-6792-45EE-83AC-84277B845ADD}"/>
    <pc:docChg chg="modSld">
      <pc:chgData name="Marois, Yves" userId="17b2c85e-b247-4d4e-bac7-7cebcf5bfd81" providerId="ADAL" clId="{81DE2E6E-6792-45EE-83AC-84277B845ADD}" dt="2022-12-15T16:12:12.497" v="11" actId="20577"/>
      <pc:docMkLst>
        <pc:docMk/>
      </pc:docMkLst>
      <pc:sldChg chg="modSp mod">
        <pc:chgData name="Marois, Yves" userId="17b2c85e-b247-4d4e-bac7-7cebcf5bfd81" providerId="ADAL" clId="{81DE2E6E-6792-45EE-83AC-84277B845ADD}" dt="2022-12-15T16:12:12.497" v="11" actId="20577"/>
        <pc:sldMkLst>
          <pc:docMk/>
          <pc:sldMk cId="1975923093" sldId="297"/>
        </pc:sldMkLst>
        <pc:spChg chg="mod">
          <ac:chgData name="Marois, Yves" userId="17b2c85e-b247-4d4e-bac7-7cebcf5bfd81" providerId="ADAL" clId="{81DE2E6E-6792-45EE-83AC-84277B845ADD}" dt="2022-12-15T16:12:12.497" v="11" actId="20577"/>
          <ac:spMkLst>
            <pc:docMk/>
            <pc:sldMk cId="1975923093" sldId="297"/>
            <ac:spMk id="7" creationId="{00000000-0000-0000-0000-000000000000}"/>
          </ac:spMkLst>
        </pc:spChg>
        <pc:spChg chg="mod">
          <ac:chgData name="Marois, Yves" userId="17b2c85e-b247-4d4e-bac7-7cebcf5bfd81" providerId="ADAL" clId="{81DE2E6E-6792-45EE-83AC-84277B845ADD}" dt="2022-12-15T15:56:37.425" v="1" actId="20577"/>
          <ac:spMkLst>
            <pc:docMk/>
            <pc:sldMk cId="1975923093" sldId="297"/>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B6066-D673-45C6-B5A3-DB9F88A8BA36}" type="datetimeFigureOut">
              <a:rPr lang="fr-CA" smtClean="0"/>
              <a:t>2023-01-23</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7BF82-30C8-4AC8-8154-045D21C59D96}" type="slidenum">
              <a:rPr lang="fr-CA" smtClean="0"/>
              <a:t>‹N°›</a:t>
            </a:fld>
            <a:endParaRPr lang="fr-CA"/>
          </a:p>
        </p:txBody>
      </p:sp>
    </p:spTree>
    <p:extLst>
      <p:ext uri="{BB962C8B-B14F-4D97-AF65-F5344CB8AC3E}">
        <p14:creationId xmlns:p14="http://schemas.microsoft.com/office/powerpoint/2010/main" val="194104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Creighton Pro" panose="02000506000000020004" pitchFamily="50" charset="0"/>
              </a:rPr>
              <a:t>Favoriser et consolider le </a:t>
            </a:r>
            <a:r>
              <a:rPr lang="fr-CA" sz="1200" dirty="0">
                <a:solidFill>
                  <a:srgbClr val="0000FF"/>
                </a:solidFill>
                <a:latin typeface="Creighton Pro" panose="02000506000000020004" pitchFamily="50" charset="0"/>
              </a:rPr>
              <a:t>développement d’interfaces durables </a:t>
            </a:r>
            <a:r>
              <a:rPr lang="fr-CA" sz="1200" dirty="0">
                <a:latin typeface="Creighton Pro" panose="02000506000000020004" pitchFamily="50" charset="0"/>
              </a:rPr>
              <a:t>entre les équipes de recherche des collèges, des centres de recherche collégiaux, des CCTT et des universités au bénéfice des milieux de pratique;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Creighton Pro" panose="02000506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Creighton Pro" panose="02000506000000020004" pitchFamily="50" charset="0"/>
              </a:rPr>
              <a:t>Faire émerger ou renforcer </a:t>
            </a:r>
            <a:r>
              <a:rPr lang="fr-CA" sz="1200" dirty="0">
                <a:solidFill>
                  <a:srgbClr val="0000FF"/>
                </a:solidFill>
                <a:latin typeface="Creighton Pro" panose="02000506000000020004" pitchFamily="50" charset="0"/>
              </a:rPr>
              <a:t>des pôles d'excellence </a:t>
            </a:r>
            <a:r>
              <a:rPr lang="fr-CA" sz="1200" dirty="0">
                <a:latin typeface="Creighton Pro" panose="02000506000000020004" pitchFamily="50" charset="0"/>
              </a:rPr>
              <a:t>autour d’activités structurantes et qui s'insèrent dans des initiatives provinciales, nationales voir internationales;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Creighton Pro" panose="02000506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Creighton Pro" panose="02000506000000020004" pitchFamily="50" charset="0"/>
              </a:rPr>
              <a:t>Contribuer au développement de </a:t>
            </a:r>
            <a:r>
              <a:rPr lang="fr-CA" sz="1200" dirty="0">
                <a:solidFill>
                  <a:srgbClr val="0000FF"/>
                </a:solidFill>
                <a:latin typeface="Creighton Pro" panose="02000506000000020004" pitchFamily="50" charset="0"/>
              </a:rPr>
              <a:t>domaines de recherche prioritaires </a:t>
            </a:r>
            <a:r>
              <a:rPr lang="fr-CA" sz="1200" dirty="0">
                <a:latin typeface="Creighton Pro" panose="02000506000000020004" pitchFamily="50" charset="0"/>
              </a:rPr>
              <a:t>pour le Québec, c’est-à-dire définis dans différentes politiques ou stratégies gouvernementales.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Creighton Pro" panose="02000506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Creighton Pro" panose="02000506000000020004" pitchFamily="50" charset="0"/>
            </a:endParaRPr>
          </a:p>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a:t>
            </a:fld>
            <a:endParaRPr lang="fr-CA"/>
          </a:p>
        </p:txBody>
      </p:sp>
    </p:spTree>
    <p:extLst>
      <p:ext uri="{BB962C8B-B14F-4D97-AF65-F5344CB8AC3E}">
        <p14:creationId xmlns:p14="http://schemas.microsoft.com/office/powerpoint/2010/main" val="297335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11</a:t>
            </a:fld>
            <a:endParaRPr lang="fr-CA"/>
          </a:p>
        </p:txBody>
      </p:sp>
    </p:spTree>
    <p:extLst>
      <p:ext uri="{BB962C8B-B14F-4D97-AF65-F5344CB8AC3E}">
        <p14:creationId xmlns:p14="http://schemas.microsoft.com/office/powerpoint/2010/main" val="70378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12</a:t>
            </a:fld>
            <a:endParaRPr lang="fr-CA"/>
          </a:p>
        </p:txBody>
      </p:sp>
    </p:spTree>
    <p:extLst>
      <p:ext uri="{BB962C8B-B14F-4D97-AF65-F5344CB8AC3E}">
        <p14:creationId xmlns:p14="http://schemas.microsoft.com/office/powerpoint/2010/main" val="369124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13</a:t>
            </a:fld>
            <a:endParaRPr lang="fr-CA"/>
          </a:p>
        </p:txBody>
      </p:sp>
    </p:spTree>
    <p:extLst>
      <p:ext uri="{BB962C8B-B14F-4D97-AF65-F5344CB8AC3E}">
        <p14:creationId xmlns:p14="http://schemas.microsoft.com/office/powerpoint/2010/main" val="20311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14</a:t>
            </a:fld>
            <a:endParaRPr lang="fr-CA"/>
          </a:p>
        </p:txBody>
      </p:sp>
    </p:spTree>
    <p:extLst>
      <p:ext uri="{BB962C8B-B14F-4D97-AF65-F5344CB8AC3E}">
        <p14:creationId xmlns:p14="http://schemas.microsoft.com/office/powerpoint/2010/main" val="119464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15</a:t>
            </a:fld>
            <a:endParaRPr lang="fr-CA"/>
          </a:p>
        </p:txBody>
      </p:sp>
    </p:spTree>
    <p:extLst>
      <p:ext uri="{BB962C8B-B14F-4D97-AF65-F5344CB8AC3E}">
        <p14:creationId xmlns:p14="http://schemas.microsoft.com/office/powerpoint/2010/main" val="227393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16</a:t>
            </a:fld>
            <a:endParaRPr lang="fr-CA"/>
          </a:p>
        </p:txBody>
      </p:sp>
    </p:spTree>
    <p:extLst>
      <p:ext uri="{BB962C8B-B14F-4D97-AF65-F5344CB8AC3E}">
        <p14:creationId xmlns:p14="http://schemas.microsoft.com/office/powerpoint/2010/main" val="133073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17</a:t>
            </a:fld>
            <a:endParaRPr lang="fr-CA"/>
          </a:p>
        </p:txBody>
      </p:sp>
    </p:spTree>
    <p:extLst>
      <p:ext uri="{BB962C8B-B14F-4D97-AF65-F5344CB8AC3E}">
        <p14:creationId xmlns:p14="http://schemas.microsoft.com/office/powerpoint/2010/main" val="271334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18</a:t>
            </a:fld>
            <a:endParaRPr lang="fr-CA"/>
          </a:p>
        </p:txBody>
      </p:sp>
    </p:spTree>
    <p:extLst>
      <p:ext uri="{BB962C8B-B14F-4D97-AF65-F5344CB8AC3E}">
        <p14:creationId xmlns:p14="http://schemas.microsoft.com/office/powerpoint/2010/main" val="20756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19</a:t>
            </a:fld>
            <a:endParaRPr lang="fr-CA"/>
          </a:p>
        </p:txBody>
      </p:sp>
    </p:spTree>
    <p:extLst>
      <p:ext uri="{BB962C8B-B14F-4D97-AF65-F5344CB8AC3E}">
        <p14:creationId xmlns:p14="http://schemas.microsoft.com/office/powerpoint/2010/main" val="355143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20</a:t>
            </a:fld>
            <a:endParaRPr lang="fr-CA"/>
          </a:p>
        </p:txBody>
      </p:sp>
    </p:spTree>
    <p:extLst>
      <p:ext uri="{BB962C8B-B14F-4D97-AF65-F5344CB8AC3E}">
        <p14:creationId xmlns:p14="http://schemas.microsoft.com/office/powerpoint/2010/main" val="197035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a:t>
            </a:fld>
            <a:endParaRPr lang="fr-CA"/>
          </a:p>
        </p:txBody>
      </p:sp>
    </p:spTree>
    <p:extLst>
      <p:ext uri="{BB962C8B-B14F-4D97-AF65-F5344CB8AC3E}">
        <p14:creationId xmlns:p14="http://schemas.microsoft.com/office/powerpoint/2010/main" val="313111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21</a:t>
            </a:fld>
            <a:endParaRPr lang="fr-CA"/>
          </a:p>
        </p:txBody>
      </p:sp>
    </p:spTree>
    <p:extLst>
      <p:ext uri="{BB962C8B-B14F-4D97-AF65-F5344CB8AC3E}">
        <p14:creationId xmlns:p14="http://schemas.microsoft.com/office/powerpoint/2010/main" val="226247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22</a:t>
            </a:fld>
            <a:endParaRPr lang="fr-CA"/>
          </a:p>
        </p:txBody>
      </p:sp>
    </p:spTree>
    <p:extLst>
      <p:ext uri="{BB962C8B-B14F-4D97-AF65-F5344CB8AC3E}">
        <p14:creationId xmlns:p14="http://schemas.microsoft.com/office/powerpoint/2010/main" val="422556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23</a:t>
            </a:fld>
            <a:endParaRPr lang="fr-CA"/>
          </a:p>
        </p:txBody>
      </p:sp>
    </p:spTree>
    <p:extLst>
      <p:ext uri="{BB962C8B-B14F-4D97-AF65-F5344CB8AC3E}">
        <p14:creationId xmlns:p14="http://schemas.microsoft.com/office/powerpoint/2010/main" val="102336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24</a:t>
            </a:fld>
            <a:endParaRPr lang="fr-CA"/>
          </a:p>
        </p:txBody>
      </p:sp>
    </p:spTree>
    <p:extLst>
      <p:ext uri="{BB962C8B-B14F-4D97-AF65-F5344CB8AC3E}">
        <p14:creationId xmlns:p14="http://schemas.microsoft.com/office/powerpoint/2010/main" val="4142567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25</a:t>
            </a:fld>
            <a:endParaRPr lang="fr-CA"/>
          </a:p>
        </p:txBody>
      </p:sp>
    </p:spTree>
    <p:extLst>
      <p:ext uri="{BB962C8B-B14F-4D97-AF65-F5344CB8AC3E}">
        <p14:creationId xmlns:p14="http://schemas.microsoft.com/office/powerpoint/2010/main" val="752502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26</a:t>
            </a:fld>
            <a:endParaRPr lang="fr-CA"/>
          </a:p>
        </p:txBody>
      </p:sp>
    </p:spTree>
    <p:extLst>
      <p:ext uri="{BB962C8B-B14F-4D97-AF65-F5344CB8AC3E}">
        <p14:creationId xmlns:p14="http://schemas.microsoft.com/office/powerpoint/2010/main" val="232500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27</a:t>
            </a:fld>
            <a:endParaRPr lang="fr-CA"/>
          </a:p>
        </p:txBody>
      </p:sp>
    </p:spTree>
    <p:extLst>
      <p:ext uri="{BB962C8B-B14F-4D97-AF65-F5344CB8AC3E}">
        <p14:creationId xmlns:p14="http://schemas.microsoft.com/office/powerpoint/2010/main" val="18616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28</a:t>
            </a:fld>
            <a:endParaRPr lang="fr-CA"/>
          </a:p>
        </p:txBody>
      </p:sp>
    </p:spTree>
    <p:extLst>
      <p:ext uri="{BB962C8B-B14F-4D97-AF65-F5344CB8AC3E}">
        <p14:creationId xmlns:p14="http://schemas.microsoft.com/office/powerpoint/2010/main" val="1876361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29</a:t>
            </a:fld>
            <a:endParaRPr lang="fr-CA"/>
          </a:p>
        </p:txBody>
      </p:sp>
    </p:spTree>
    <p:extLst>
      <p:ext uri="{BB962C8B-B14F-4D97-AF65-F5344CB8AC3E}">
        <p14:creationId xmlns:p14="http://schemas.microsoft.com/office/powerpoint/2010/main" val="877968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30</a:t>
            </a:fld>
            <a:endParaRPr lang="fr-CA"/>
          </a:p>
        </p:txBody>
      </p:sp>
    </p:spTree>
    <p:extLst>
      <p:ext uri="{BB962C8B-B14F-4D97-AF65-F5344CB8AC3E}">
        <p14:creationId xmlns:p14="http://schemas.microsoft.com/office/powerpoint/2010/main" val="190945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4</a:t>
            </a:fld>
            <a:endParaRPr lang="fr-CA"/>
          </a:p>
        </p:txBody>
      </p:sp>
    </p:spTree>
    <p:extLst>
      <p:ext uri="{BB962C8B-B14F-4D97-AF65-F5344CB8AC3E}">
        <p14:creationId xmlns:p14="http://schemas.microsoft.com/office/powerpoint/2010/main" val="245748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31</a:t>
            </a:fld>
            <a:endParaRPr lang="fr-CA"/>
          </a:p>
        </p:txBody>
      </p:sp>
    </p:spTree>
    <p:extLst>
      <p:ext uri="{BB962C8B-B14F-4D97-AF65-F5344CB8AC3E}">
        <p14:creationId xmlns:p14="http://schemas.microsoft.com/office/powerpoint/2010/main" val="2282917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32</a:t>
            </a:fld>
            <a:endParaRPr lang="fr-CA"/>
          </a:p>
        </p:txBody>
      </p:sp>
    </p:spTree>
    <p:extLst>
      <p:ext uri="{BB962C8B-B14F-4D97-AF65-F5344CB8AC3E}">
        <p14:creationId xmlns:p14="http://schemas.microsoft.com/office/powerpoint/2010/main" val="1097509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33</a:t>
            </a:fld>
            <a:endParaRPr lang="fr-CA"/>
          </a:p>
        </p:txBody>
      </p:sp>
    </p:spTree>
    <p:extLst>
      <p:ext uri="{BB962C8B-B14F-4D97-AF65-F5344CB8AC3E}">
        <p14:creationId xmlns:p14="http://schemas.microsoft.com/office/powerpoint/2010/main" val="768624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34</a:t>
            </a:fld>
            <a:endParaRPr lang="fr-CA"/>
          </a:p>
        </p:txBody>
      </p:sp>
    </p:spTree>
    <p:extLst>
      <p:ext uri="{BB962C8B-B14F-4D97-AF65-F5344CB8AC3E}">
        <p14:creationId xmlns:p14="http://schemas.microsoft.com/office/powerpoint/2010/main" val="2735361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35</a:t>
            </a:fld>
            <a:endParaRPr lang="fr-CA"/>
          </a:p>
        </p:txBody>
      </p:sp>
    </p:spTree>
    <p:extLst>
      <p:ext uri="{BB962C8B-B14F-4D97-AF65-F5344CB8AC3E}">
        <p14:creationId xmlns:p14="http://schemas.microsoft.com/office/powerpoint/2010/main" val="4073179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36</a:t>
            </a:fld>
            <a:endParaRPr lang="fr-CA"/>
          </a:p>
        </p:txBody>
      </p:sp>
    </p:spTree>
    <p:extLst>
      <p:ext uri="{BB962C8B-B14F-4D97-AF65-F5344CB8AC3E}">
        <p14:creationId xmlns:p14="http://schemas.microsoft.com/office/powerpoint/2010/main" val="376479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5</a:t>
            </a:fld>
            <a:endParaRPr lang="fr-CA"/>
          </a:p>
        </p:txBody>
      </p:sp>
    </p:spTree>
    <p:extLst>
      <p:ext uri="{BB962C8B-B14F-4D97-AF65-F5344CB8AC3E}">
        <p14:creationId xmlns:p14="http://schemas.microsoft.com/office/powerpoint/2010/main" val="319067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6</a:t>
            </a:fld>
            <a:endParaRPr lang="fr-CA"/>
          </a:p>
        </p:txBody>
      </p:sp>
    </p:spTree>
    <p:extLst>
      <p:ext uri="{BB962C8B-B14F-4D97-AF65-F5344CB8AC3E}">
        <p14:creationId xmlns:p14="http://schemas.microsoft.com/office/powerpoint/2010/main" val="335481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7</a:t>
            </a:fld>
            <a:endParaRPr lang="fr-CA"/>
          </a:p>
        </p:txBody>
      </p:sp>
    </p:spTree>
    <p:extLst>
      <p:ext uri="{BB962C8B-B14F-4D97-AF65-F5344CB8AC3E}">
        <p14:creationId xmlns:p14="http://schemas.microsoft.com/office/powerpoint/2010/main" val="208453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8</a:t>
            </a:fld>
            <a:endParaRPr lang="fr-CA"/>
          </a:p>
        </p:txBody>
      </p:sp>
    </p:spTree>
    <p:extLst>
      <p:ext uri="{BB962C8B-B14F-4D97-AF65-F5344CB8AC3E}">
        <p14:creationId xmlns:p14="http://schemas.microsoft.com/office/powerpoint/2010/main" val="228629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9</a:t>
            </a:fld>
            <a:endParaRPr lang="fr-CA"/>
          </a:p>
        </p:txBody>
      </p:sp>
    </p:spTree>
    <p:extLst>
      <p:ext uri="{BB962C8B-B14F-4D97-AF65-F5344CB8AC3E}">
        <p14:creationId xmlns:p14="http://schemas.microsoft.com/office/powerpoint/2010/main" val="32574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7BF82-30C8-4AC8-8154-045D21C59D96}" type="slidenum">
              <a:rPr lang="fr-CA" smtClean="0"/>
              <a:t>10</a:t>
            </a:fld>
            <a:endParaRPr lang="fr-CA"/>
          </a:p>
        </p:txBody>
      </p:sp>
    </p:spTree>
    <p:extLst>
      <p:ext uri="{BB962C8B-B14F-4D97-AF65-F5344CB8AC3E}">
        <p14:creationId xmlns:p14="http://schemas.microsoft.com/office/powerpoint/2010/main" val="371205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fr-FR"/>
          </a:p>
        </p:txBody>
      </p:sp>
      <p:sp>
        <p:nvSpPr>
          <p:cNvPr id="4" name="Espace réservé de la date 3"/>
          <p:cNvSpPr>
            <a:spLocks noGrp="1"/>
          </p:cNvSpPr>
          <p:nvPr>
            <p:ph type="dt" sz="half" idx="10"/>
          </p:nvPr>
        </p:nvSpPr>
        <p:spPr/>
        <p:txBody>
          <a:bodyPr/>
          <a:lstStyle/>
          <a:p>
            <a:fld id="{95F75177-7D44-2741-BA9B-BD8947CBE7CA}" type="datetimeFigureOut">
              <a:rPr lang="fr-FR" smtClean="0"/>
              <a:t>23/01/2023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280788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95F75177-7D44-2741-BA9B-BD8947CBE7CA}" type="datetimeFigureOut">
              <a:rPr lang="fr-FR" smtClean="0"/>
              <a:t>23/01/2023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197146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95F75177-7D44-2741-BA9B-BD8947CBE7CA}" type="datetimeFigureOut">
              <a:rPr lang="fr-FR" smtClean="0"/>
              <a:t>23/01/2023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283549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95F75177-7D44-2741-BA9B-BD8947CBE7CA}" type="datetimeFigureOut">
              <a:rPr lang="fr-FR" smtClean="0"/>
              <a:t>23/01/2023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302715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95F75177-7D44-2741-BA9B-BD8947CBE7CA}" type="datetimeFigureOut">
              <a:rPr lang="fr-FR" smtClean="0"/>
              <a:t>23/01/2023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50680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95F75177-7D44-2741-BA9B-BD8947CBE7CA}" type="datetimeFigureOut">
              <a:rPr lang="fr-FR" smtClean="0"/>
              <a:t>23/01/2023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272657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95F75177-7D44-2741-BA9B-BD8947CBE7CA}" type="datetimeFigureOut">
              <a:rPr lang="fr-FR" smtClean="0"/>
              <a:t>23/01/2023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121895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95F75177-7D44-2741-BA9B-BD8947CBE7CA}" type="datetimeFigureOut">
              <a:rPr lang="fr-FR" smtClean="0"/>
              <a:t>23/01/2023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247281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F75177-7D44-2741-BA9B-BD8947CBE7CA}" type="datetimeFigureOut">
              <a:rPr lang="fr-FR" smtClean="0"/>
              <a:t>23/01/2023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398447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95F75177-7D44-2741-BA9B-BD8947CBE7CA}" type="datetimeFigureOut">
              <a:rPr lang="fr-FR" smtClean="0"/>
              <a:t>23/01/2023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182846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95F75177-7D44-2741-BA9B-BD8947CBE7CA}" type="datetimeFigureOut">
              <a:rPr lang="fr-FR" smtClean="0"/>
              <a:t>23/01/2023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0F1F3E-3DB0-D840-A689-21530F6D6298}" type="slidenum">
              <a:rPr lang="fr-FR" smtClean="0"/>
              <a:t>‹N°›</a:t>
            </a:fld>
            <a:endParaRPr lang="fr-FR"/>
          </a:p>
        </p:txBody>
      </p:sp>
    </p:spTree>
    <p:extLst>
      <p:ext uri="{BB962C8B-B14F-4D97-AF65-F5344CB8AC3E}">
        <p14:creationId xmlns:p14="http://schemas.microsoft.com/office/powerpoint/2010/main" val="93716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75177-7D44-2741-BA9B-BD8947CBE7CA}" type="datetimeFigureOut">
              <a:rPr lang="fr-FR" smtClean="0"/>
              <a:t>23/01/2023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F1F3E-3DB0-D840-A689-21530F6D6298}" type="slidenum">
              <a:rPr lang="fr-FR" smtClean="0"/>
              <a:t>‹N°›</a:t>
            </a:fld>
            <a:endParaRPr lang="fr-FR"/>
          </a:p>
        </p:txBody>
      </p:sp>
    </p:spTree>
    <p:extLst>
      <p:ext uri="{BB962C8B-B14F-4D97-AF65-F5344CB8AC3E}">
        <p14:creationId xmlns:p14="http://schemas.microsoft.com/office/powerpoint/2010/main" val="424528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regrstrat.nt@frq.gouv.qc.ca" TargetMode="External"/><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jp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frqs.gouv.qc.ca/documents/10191/539200/Liste-etab_Reconnus_07-2018.pdf/43554694-d79f-4d81-a4a5-19392eec07ee" TargetMode="External"/><Relationship Id="rId3" Type="http://schemas.openxmlformats.org/officeDocument/2006/relationships/tags" Target="../tags/tag33.xml"/><Relationship Id="rId7" Type="http://schemas.openxmlformats.org/officeDocument/2006/relationships/hyperlink" Target="http://www.frqnt.gouv.qc.ca/le-frqnt/mission-et-domaines-de-recherche"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jp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jp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jp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2.xml"/><Relationship Id="rId7"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3.jp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48.xml"/><Relationship Id="rId7"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0.xml"/><Relationship Id="rId7"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66.xml"/><Relationship Id="rId7"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72.xml"/><Relationship Id="rId7"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84.xml"/><Relationship Id="rId7"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90.xml"/><Relationship Id="rId7" Type="http://schemas.openxmlformats.org/officeDocument/2006/relationships/notesSlide" Target="../notesSlides/notesSlide21.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95.xml"/><Relationship Id="rId7" Type="http://schemas.openxmlformats.org/officeDocument/2006/relationships/notesSlide" Target="../notesSlides/notesSlide2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00.xml"/><Relationship Id="rId7" Type="http://schemas.openxmlformats.org/officeDocument/2006/relationships/notesSlide" Target="../notesSlides/notesSlide2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05.xml"/><Relationship Id="rId7"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3.jpg"/></Relationships>
</file>

<file path=ppt/slides/_rels/slide2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11.xml"/><Relationship Id="rId7" Type="http://schemas.openxmlformats.org/officeDocument/2006/relationships/notesSlide" Target="../notesSlides/notesSlide2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2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16.xml"/><Relationship Id="rId7" Type="http://schemas.openxmlformats.org/officeDocument/2006/relationships/notesSlide" Target="../notesSlides/notesSlide2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2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21.xml"/><Relationship Id="rId7" Type="http://schemas.openxmlformats.org/officeDocument/2006/relationships/notesSlide" Target="../notesSlides/notesSlide27.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26.xml"/><Relationship Id="rId7" Type="http://schemas.openxmlformats.org/officeDocument/2006/relationships/notesSlide" Target="../notesSlides/notesSlide28.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31.xml"/><Relationship Id="rId7" Type="http://schemas.openxmlformats.org/officeDocument/2006/relationships/notesSlide" Target="../notesSlides/notesSlide29.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42.xml"/><Relationship Id="rId7" Type="http://schemas.openxmlformats.org/officeDocument/2006/relationships/notesSlide" Target="../notesSlides/notesSlide3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2.xml"/><Relationship Id="rId5" Type="http://schemas.openxmlformats.org/officeDocument/2006/relationships/tags" Target="../tags/tag144.xml"/><Relationship Id="rId4" Type="http://schemas.openxmlformats.org/officeDocument/2006/relationships/tags" Target="../tags/tag143.xml"/></Relationships>
</file>

<file path=ppt/slides/_rels/slide3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47.xml"/><Relationship Id="rId7" Type="http://schemas.openxmlformats.org/officeDocument/2006/relationships/notesSlide" Target="../notesSlides/notesSlide3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4" Type="http://schemas.openxmlformats.org/officeDocument/2006/relationships/tags" Target="../tags/tag148.xml"/></Relationships>
</file>

<file path=ppt/slides/_rels/slide34.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3.jp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35.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3.jp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36.xml.rels><?xml version="1.0" encoding="UTF-8" standalone="yes"?>
<Relationships xmlns="http://schemas.openxmlformats.org/package/2006/relationships"><Relationship Id="rId8" Type="http://schemas.openxmlformats.org/officeDocument/2006/relationships/hyperlink" Target="https://frq.gouv.qc.ca/science-ouverte/politique-diffusion-libre-acces/" TargetMode="External"/><Relationship Id="rId3" Type="http://schemas.openxmlformats.org/officeDocument/2006/relationships/tags" Target="../tags/tag160.xml"/><Relationship Id="rId7" Type="http://schemas.openxmlformats.org/officeDocument/2006/relationships/image" Target="../media/image3.jp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hyperlink" Target="mailto:regrstrat.nt@frq.gouv.qc.ca"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jp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jp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jp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jp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jp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580606" y="4820193"/>
            <a:ext cx="6426926" cy="1045030"/>
          </a:xfrm>
          <a:ln>
            <a:no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lgn="ctr">
              <a:buNone/>
            </a:pPr>
            <a:r>
              <a:rPr lang="fr-FR" sz="3900" dirty="0">
                <a:latin typeface="+mj-lt"/>
                <a:cs typeface="Times New Roman" panose="02020603050405020304" pitchFamily="18" charset="0"/>
              </a:rPr>
              <a:t>Soutenir les regroupements pour un environnement structurant et collaboratif</a:t>
            </a:r>
          </a:p>
          <a:p>
            <a:pPr marL="0" indent="0" algn="ctr">
              <a:buNone/>
            </a:pPr>
            <a:endParaRPr lang="fr-FR" sz="5400" dirty="0">
              <a:latin typeface="Creighton Pro" panose="02000506000000020004"/>
              <a:cs typeface="Creighton Pro Medium"/>
            </a:endParaRPr>
          </a:p>
        </p:txBody>
      </p:sp>
      <p:sp>
        <p:nvSpPr>
          <p:cNvPr id="5" name="ZoneTexte 4"/>
          <p:cNvSpPr txBox="1"/>
          <p:nvPr>
            <p:custDataLst>
              <p:tags r:id="rId2"/>
            </p:custDataLst>
          </p:nvPr>
        </p:nvSpPr>
        <p:spPr>
          <a:xfrm>
            <a:off x="891454" y="5865223"/>
            <a:ext cx="5347062" cy="677108"/>
          </a:xfrm>
          <a:prstGeom prst="rect">
            <a:avLst/>
          </a:prstGeom>
          <a:noFill/>
        </p:spPr>
        <p:txBody>
          <a:bodyPr wrap="square" rtlCol="0">
            <a:spAutoFit/>
          </a:bodyPr>
          <a:lstStyle/>
          <a:p>
            <a:r>
              <a:rPr lang="fr-CA" u="sng" dirty="0">
                <a:hlinkClick r:id="rId6"/>
              </a:rPr>
              <a:t>regrstrat.nt@frq.gouv.qc.ca</a:t>
            </a:r>
            <a:endParaRPr lang="fr-CA" u="sng" dirty="0"/>
          </a:p>
          <a:p>
            <a:r>
              <a:rPr lang="fr-FR" sz="2000" dirty="0">
                <a:latin typeface="Calibri" panose="020F0502020204030204" pitchFamily="34" charset="0"/>
                <a:cs typeface="Calibri" panose="020F0502020204030204" pitchFamily="34" charset="0"/>
              </a:rPr>
              <a:t>Yves Marois </a:t>
            </a:r>
            <a:r>
              <a:rPr lang="fr-FR" sz="1400" dirty="0">
                <a:latin typeface="Calibri" panose="020F0502020204030204" pitchFamily="34" charset="0"/>
                <a:cs typeface="Calibri" panose="020F0502020204030204" pitchFamily="34" charset="0"/>
              </a:rPr>
              <a:t>Responsable du programme RS</a:t>
            </a:r>
          </a:p>
        </p:txBody>
      </p:sp>
      <p:pic>
        <p:nvPicPr>
          <p:cNvPr id="2" name="Image 1"/>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776549" y="1853119"/>
            <a:ext cx="5865222" cy="2987448"/>
          </a:xfrm>
          <a:prstGeom prst="rect">
            <a:avLst/>
          </a:prstGeom>
        </p:spPr>
      </p:pic>
    </p:spTree>
    <p:extLst>
      <p:ext uri="{BB962C8B-B14F-4D97-AF65-F5344CB8AC3E}">
        <p14:creationId xmlns:p14="http://schemas.microsoft.com/office/powerpoint/2010/main" val="183021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1150" y="1478387"/>
            <a:ext cx="9132850" cy="4701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2" y="125347"/>
            <a:ext cx="7718781" cy="924977"/>
          </a:xfrm>
        </p:spPr>
        <p:txBody>
          <a:bodyPr>
            <a:noAutofit/>
          </a:bodyPr>
          <a:lstStyle/>
          <a:p>
            <a:pPr algn="l">
              <a:lnSpc>
                <a:spcPct val="80000"/>
              </a:lnSpc>
              <a:spcAft>
                <a:spcPts val="1800"/>
              </a:spcAft>
            </a:pP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Multiple appartenance</a:t>
            </a:r>
            <a:endParaRPr lang="fr-CA" sz="3200" dirty="0">
              <a:solidFill>
                <a:srgbClr val="569B21"/>
              </a:solidFill>
              <a:latin typeface="Calibri" panose="020F0502020204030204" pitchFamily="34" charset="0"/>
              <a:cs typeface="Calibri" panose="020F0502020204030204" pitchFamily="34" charset="0"/>
            </a:endParaRPr>
          </a:p>
        </p:txBody>
      </p:sp>
      <p:sp>
        <p:nvSpPr>
          <p:cNvPr id="3" name="Rectangle 2"/>
          <p:cNvSpPr/>
          <p:nvPr>
            <p:custDataLst>
              <p:tags r:id="rId3"/>
            </p:custDataLst>
          </p:nvPr>
        </p:nvSpPr>
        <p:spPr>
          <a:xfrm>
            <a:off x="258892" y="1418080"/>
            <a:ext cx="8761540" cy="5292218"/>
          </a:xfrm>
          <a:prstGeom prst="rect">
            <a:avLst/>
          </a:prstGeom>
        </p:spPr>
        <p:txBody>
          <a:bodyPr wrap="square">
            <a:spAutoFit/>
          </a:bodyPr>
          <a:lstStyle/>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Les chercheurs et chercheuses peuvent faire partie de </a:t>
            </a:r>
            <a:r>
              <a:rPr lang="fr-CA" sz="2200" b="1" dirty="0">
                <a:solidFill>
                  <a:srgbClr val="569B21"/>
                </a:solidFill>
                <a:latin typeface="Calibri" panose="020F0502020204030204" pitchFamily="34" charset="0"/>
                <a:cs typeface="Calibri" panose="020F0502020204030204" pitchFamily="34" charset="0"/>
              </a:rPr>
              <a:t>deux regroupements stratégiques financés par le FRQNT </a:t>
            </a:r>
            <a:r>
              <a:rPr lang="fr-CA" sz="2200" b="1" dirty="0">
                <a:latin typeface="Calibri" panose="020F0502020204030204" pitchFamily="34" charset="0"/>
                <a:cs typeface="Calibri" panose="020F0502020204030204" pitchFamily="34" charset="0"/>
              </a:rPr>
              <a:t>et ce, </a:t>
            </a:r>
            <a:r>
              <a:rPr lang="fr-CA" sz="2200" dirty="0">
                <a:latin typeface="Calibri" panose="020F0502020204030204" pitchFamily="34" charset="0"/>
                <a:cs typeface="Calibri" panose="020F0502020204030204" pitchFamily="34" charset="0"/>
              </a:rPr>
              <a:t>à titre de </a:t>
            </a:r>
            <a:r>
              <a:rPr lang="fr-CA" sz="2200" dirty="0" err="1">
                <a:latin typeface="Calibri" panose="020F0502020204030204" pitchFamily="34" charset="0"/>
                <a:cs typeface="Calibri" panose="020F0502020204030204" pitchFamily="34" charset="0"/>
              </a:rPr>
              <a:t>cochercheurs</a:t>
            </a:r>
            <a:r>
              <a:rPr lang="fr-CA" sz="2200" dirty="0">
                <a:latin typeface="Calibri" panose="020F0502020204030204" pitchFamily="34" charset="0"/>
                <a:cs typeface="Calibri" panose="020F0502020204030204" pitchFamily="34" charset="0"/>
              </a:rPr>
              <a:t> ou de cochercheuses. </a:t>
            </a:r>
          </a:p>
          <a:p>
            <a:endParaRPr lang="fr-CA"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En vue de favoriser l'intersectorialité, </a:t>
            </a:r>
            <a:r>
              <a:rPr lang="fr-CA" sz="2200" dirty="0">
                <a:solidFill>
                  <a:srgbClr val="569B21"/>
                </a:solidFill>
                <a:latin typeface="Calibri" panose="020F0502020204030204" pitchFamily="34" charset="0"/>
                <a:cs typeface="Calibri" panose="020F0502020204030204" pitchFamily="34" charset="0"/>
              </a:rPr>
              <a:t>aucune limite de participation </a:t>
            </a:r>
            <a:r>
              <a:rPr lang="fr-CA" sz="2200" dirty="0">
                <a:latin typeface="Calibri" panose="020F0502020204030204" pitchFamily="34" charset="0"/>
                <a:cs typeface="Calibri" panose="020F0502020204030204" pitchFamily="34" charset="0"/>
              </a:rPr>
              <a:t>ne s'applique en matière d'appartenance </a:t>
            </a:r>
            <a:r>
              <a:rPr lang="fr-CA" sz="2200" dirty="0">
                <a:solidFill>
                  <a:srgbClr val="569B21"/>
                </a:solidFill>
                <a:latin typeface="Calibri" panose="020F0502020204030204" pitchFamily="34" charset="0"/>
                <a:cs typeface="Calibri" panose="020F0502020204030204" pitchFamily="34" charset="0"/>
              </a:rPr>
              <a:t>aux structures des autres Fonds de recherche </a:t>
            </a:r>
            <a:r>
              <a:rPr lang="fr-CA" sz="2200" dirty="0">
                <a:latin typeface="Calibri" panose="020F0502020204030204" pitchFamily="34" charset="0"/>
                <a:cs typeface="Calibri" panose="020F0502020204030204" pitchFamily="34" charset="0"/>
              </a:rPr>
              <a:t>du Québec (voir exigences des autres Fonds pour la multi-appartenance).</a:t>
            </a:r>
          </a:p>
          <a:p>
            <a:endParaRPr lang="fr-CA"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De plus, les </a:t>
            </a:r>
            <a:r>
              <a:rPr lang="fr-CA" sz="2200" dirty="0" err="1">
                <a:latin typeface="Calibri" panose="020F0502020204030204" pitchFamily="34" charset="0"/>
                <a:cs typeface="Calibri" panose="020F0502020204030204" pitchFamily="34" charset="0"/>
              </a:rPr>
              <a:t>cochercheurs</a:t>
            </a:r>
            <a:r>
              <a:rPr lang="fr-CA" sz="2200" dirty="0">
                <a:latin typeface="Calibri" panose="020F0502020204030204" pitchFamily="34" charset="0"/>
                <a:cs typeface="Calibri" panose="020F0502020204030204" pitchFamily="34" charset="0"/>
              </a:rPr>
              <a:t> et cochercheuses peuvent aussi être </a:t>
            </a:r>
            <a:r>
              <a:rPr lang="fr-CA" sz="2200" u="sng" dirty="0">
                <a:latin typeface="Calibri" panose="020F0502020204030204" pitchFamily="34" charset="0"/>
                <a:cs typeface="Calibri" panose="020F0502020204030204" pitchFamily="34" charset="0"/>
              </a:rPr>
              <a:t>associés à titre de collaborateurs ou collaboratrices</a:t>
            </a:r>
            <a:r>
              <a:rPr lang="fr-CA" sz="2200" dirty="0">
                <a:latin typeface="Calibri" panose="020F0502020204030204" pitchFamily="34" charset="0"/>
                <a:cs typeface="Calibri" panose="020F0502020204030204" pitchFamily="34" charset="0"/>
              </a:rPr>
              <a:t> aux travaux d'autres instituts universitaires, centres affiliés universitaires ou regroupements stratégiques financés par les FRQ. </a:t>
            </a:r>
            <a:r>
              <a:rPr lang="fr-CA" sz="2000" dirty="0">
                <a:latin typeface="Creighton Pro" panose="02000506000000020004" pitchFamily="50" charset="0"/>
              </a:rPr>
              <a:t>	</a:t>
            </a:r>
            <a:endParaRPr lang="fr-CA" sz="2000" b="1" dirty="0">
              <a:latin typeface="Creighton Pro" panose="02000506000000020004" pitchFamily="50" charset="0"/>
            </a:endParaRPr>
          </a:p>
          <a:p>
            <a:pPr marL="33750">
              <a:lnSpc>
                <a:spcPts val="2800"/>
              </a:lnSpc>
              <a:spcAft>
                <a:spcPts val="800"/>
              </a:spcAft>
            </a:pPr>
            <a:endParaRPr lang="fr-CA" sz="3200" b="1" dirty="0">
              <a:latin typeface="Creighton Pro" panose="02000506000000020004" pitchFamily="50" charset="0"/>
              <a:ea typeface="Calibri" panose="020F0502020204030204" pitchFamily="34" charset="0"/>
              <a:cs typeface="Times New Roman" panose="02020603050405020304" pitchFamily="18" charset="0"/>
            </a:endParaRPr>
          </a:p>
          <a:p>
            <a:pPr marL="285750" indent="-252000">
              <a:lnSpc>
                <a:spcPts val="2800"/>
              </a:lnSpc>
              <a:spcAft>
                <a:spcPts val="800"/>
              </a:spcAft>
              <a:buFont typeface="Arial" panose="020B0604020202020204" pitchFamily="34" charset="0"/>
              <a:buChar char="•"/>
            </a:pPr>
            <a:endParaRPr lang="fr-CA" sz="2000" dirty="0">
              <a:latin typeface="Creighton Pro" panose="0200050600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611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1151" y="1512507"/>
            <a:ext cx="9144000" cy="4701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2" y="423161"/>
            <a:ext cx="7718781" cy="773905"/>
          </a:xfrm>
        </p:spPr>
        <p:txBody>
          <a:bodyPr>
            <a:noAutofit/>
          </a:bodyPr>
          <a:lstStyle/>
          <a:p>
            <a:pPr algn="l">
              <a:lnSpc>
                <a:spcPct val="80000"/>
              </a:lnSpc>
              <a:spcAft>
                <a:spcPts val="1800"/>
              </a:spcAft>
            </a:pP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Conditions d’admissibilité</a:t>
            </a:r>
            <a:endParaRPr lang="fr-CA" sz="3200" dirty="0">
              <a:solidFill>
                <a:srgbClr val="569B21"/>
              </a:solidFill>
              <a:latin typeface="Calibri" panose="020F0502020204030204" pitchFamily="34" charset="0"/>
              <a:cs typeface="Calibri" panose="020F0502020204030204" pitchFamily="34" charset="0"/>
            </a:endParaRPr>
          </a:p>
        </p:txBody>
      </p:sp>
      <p:sp>
        <p:nvSpPr>
          <p:cNvPr id="3" name="Rectangle 2"/>
          <p:cNvSpPr/>
          <p:nvPr>
            <p:custDataLst>
              <p:tags r:id="rId3"/>
            </p:custDataLst>
          </p:nvPr>
        </p:nvSpPr>
        <p:spPr>
          <a:xfrm>
            <a:off x="258892" y="1418080"/>
            <a:ext cx="8722876" cy="5109091"/>
          </a:xfrm>
          <a:prstGeom prst="rect">
            <a:avLst/>
          </a:prstGeom>
        </p:spPr>
        <p:txBody>
          <a:bodyPr wrap="square">
            <a:spAutoFit/>
          </a:bodyPr>
          <a:lstStyle/>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Seules les pré-demandes et les demandes de financement s'inscrivant dans les </a:t>
            </a:r>
            <a:r>
              <a:rPr lang="fr-CA" sz="2200" u="sng" dirty="0">
                <a:latin typeface="Calibri" panose="020F0502020204030204" pitchFamily="34" charset="0"/>
                <a:cs typeface="Calibri" panose="020F0502020204030204" pitchFamily="34" charset="0"/>
                <a:hlinkClick r:id="rId7"/>
              </a:rPr>
              <a:t>domaines de recherche couverts par le FRQNT</a:t>
            </a:r>
            <a:r>
              <a:rPr lang="fr-CA" sz="2200" dirty="0">
                <a:latin typeface="Calibri" panose="020F0502020204030204" pitchFamily="34" charset="0"/>
                <a:cs typeface="Calibri" panose="020F0502020204030204" pitchFamily="34" charset="0"/>
              </a:rPr>
              <a:t> sont admissibles.</a:t>
            </a:r>
          </a:p>
          <a:p>
            <a:endParaRPr lang="fr-CA" sz="2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L'établissement du chercheur ou de la chercheuse principale, présentant la demande, est désigné l'établissement gestionnaire et celui-ci doit obligatoirement être un </a:t>
            </a:r>
            <a:r>
              <a:rPr lang="fr-CA" sz="2200" u="sng" dirty="0">
                <a:latin typeface="Calibri" panose="020F0502020204030204" pitchFamily="34" charset="0"/>
                <a:cs typeface="Calibri" panose="020F0502020204030204" pitchFamily="34" charset="0"/>
                <a:hlinkClick r:id="rId8"/>
              </a:rPr>
              <a:t>établissement universitaire reconnu </a:t>
            </a:r>
            <a:r>
              <a:rPr lang="fr-CA" sz="2200" dirty="0">
                <a:latin typeface="Calibri" panose="020F0502020204030204" pitchFamily="34" charset="0"/>
                <a:cs typeface="Calibri" panose="020F0502020204030204" pitchFamily="34" charset="0"/>
              </a:rPr>
              <a:t>par les Fonds de recherche du Québec (FRQ) pour gérer du financement.</a:t>
            </a:r>
          </a:p>
          <a:p>
            <a:pPr marL="285750" indent="-285750">
              <a:buFont typeface="Arial" panose="020B0604020202020204" pitchFamily="34" charset="0"/>
              <a:buChar char="•"/>
            </a:pPr>
            <a:endParaRPr lang="fr-CA" sz="2200" dirty="0">
              <a:latin typeface="Calibri" panose="020F0502020204030204" pitchFamily="34" charset="0"/>
              <a:cs typeface="Calibri" panose="020F0502020204030204" pitchFamily="34" charset="0"/>
            </a:endParaRPr>
          </a:p>
          <a:p>
            <a:r>
              <a:rPr lang="fr-CA" sz="2200" b="1" dirty="0">
                <a:latin typeface="Calibri" panose="020F0502020204030204" pitchFamily="34" charset="0"/>
                <a:cs typeface="Calibri" panose="020F0502020204030204" pitchFamily="34" charset="0"/>
              </a:rPr>
              <a:t>Chercheur ou chercheuse principale est de </a:t>
            </a:r>
            <a:r>
              <a:rPr lang="fr-CA" sz="2200" dirty="0">
                <a:solidFill>
                  <a:srgbClr val="569B21"/>
                </a:solidFill>
                <a:latin typeface="Calibri" panose="020F0502020204030204" pitchFamily="34" charset="0"/>
                <a:cs typeface="Calibri" panose="020F0502020204030204" pitchFamily="34" charset="0"/>
              </a:rPr>
              <a:t>s</a:t>
            </a:r>
            <a:r>
              <a:rPr lang="fr-CA" sz="2200" dirty="0">
                <a:solidFill>
                  <a:srgbClr val="569B21"/>
                </a:solidFill>
                <a:cs typeface="Calibri" panose="020F0502020204030204" pitchFamily="34" charset="0"/>
              </a:rPr>
              <a:t>tatut 1 selon la définition i) </a:t>
            </a:r>
            <a:r>
              <a:rPr lang="fr-CA" sz="2200" dirty="0">
                <a:cs typeface="Calibri" panose="020F0502020204030204" pitchFamily="34" charset="0"/>
              </a:rPr>
              <a:t>des Règles  générales communes (RGC) et œuvre dans un des domaines de recherche relevant du FRQNT. Un chercheur ou chercheuse sous octroi qui répond au statut 1 selon la définition i) des RGC mais occupe au sein de son université un poste ne menant pas à la permanence devra être signifié dans le formulaire lettre d’appui de l’établissement </a:t>
            </a:r>
            <a:r>
              <a:rPr lang="fr-CA" sz="2200" dirty="0"/>
              <a:t>gestionnaire.</a:t>
            </a:r>
          </a:p>
          <a:p>
            <a:endParaRPr lang="fr-CA" dirty="0"/>
          </a:p>
        </p:txBody>
      </p:sp>
    </p:spTree>
    <p:extLst>
      <p:ext uri="{BB962C8B-B14F-4D97-AF65-F5344CB8AC3E}">
        <p14:creationId xmlns:p14="http://schemas.microsoft.com/office/powerpoint/2010/main" val="108856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1151" y="1512507"/>
            <a:ext cx="9144000" cy="4701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2" y="125347"/>
            <a:ext cx="7718781" cy="1143000"/>
          </a:xfrm>
        </p:spPr>
        <p:txBody>
          <a:bodyPr>
            <a:noAutofit/>
          </a:bodyPr>
          <a:lstStyle/>
          <a:p>
            <a:pPr algn="l">
              <a:lnSpc>
                <a:spcPct val="80000"/>
              </a:lnSpc>
              <a:spcAft>
                <a:spcPts val="1800"/>
              </a:spcAft>
            </a:pP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Conditions d’admissibilité</a:t>
            </a:r>
            <a:endParaRPr lang="fr-CA" sz="3200" dirty="0">
              <a:solidFill>
                <a:srgbClr val="569B21"/>
              </a:solidFill>
              <a:latin typeface="Calibri" panose="020F0502020204030204" pitchFamily="34" charset="0"/>
              <a:cs typeface="Calibri" panose="020F0502020204030204" pitchFamily="34" charset="0"/>
            </a:endParaRPr>
          </a:p>
        </p:txBody>
      </p:sp>
      <p:sp>
        <p:nvSpPr>
          <p:cNvPr id="3" name="Rectangle 2"/>
          <p:cNvSpPr/>
          <p:nvPr>
            <p:custDataLst>
              <p:tags r:id="rId3"/>
            </p:custDataLst>
          </p:nvPr>
        </p:nvSpPr>
        <p:spPr>
          <a:xfrm>
            <a:off x="258892" y="1418080"/>
            <a:ext cx="8797185" cy="4832092"/>
          </a:xfrm>
          <a:prstGeom prst="rect">
            <a:avLst/>
          </a:prstGeom>
        </p:spPr>
        <p:txBody>
          <a:bodyPr wrap="square">
            <a:spAutoFit/>
          </a:bodyPr>
          <a:lstStyle/>
          <a:p>
            <a:r>
              <a:rPr lang="fr-CA" sz="2200" b="1" dirty="0">
                <a:latin typeface="Calibri" panose="020F0502020204030204" pitchFamily="34" charset="0"/>
                <a:cs typeface="Calibri" panose="020F0502020204030204" pitchFamily="34" charset="0"/>
              </a:rPr>
              <a:t>Composition du regroupement</a:t>
            </a:r>
          </a:p>
          <a:p>
            <a:endParaRPr lang="fr-CA" sz="2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Un chercheur ou une chercheuse principale et un </a:t>
            </a:r>
            <a:r>
              <a:rPr lang="fr-CA" sz="2200" b="1" dirty="0">
                <a:solidFill>
                  <a:srgbClr val="569B21"/>
                </a:solidFill>
                <a:latin typeface="Calibri" panose="020F0502020204030204" pitchFamily="34" charset="0"/>
                <a:cs typeface="Calibri" panose="020F0502020204030204" pitchFamily="34" charset="0"/>
              </a:rPr>
              <a:t>minimum de 12 </a:t>
            </a:r>
            <a:r>
              <a:rPr lang="fr-CA" sz="2200" b="1" dirty="0" err="1">
                <a:solidFill>
                  <a:srgbClr val="569B21"/>
                </a:solidFill>
                <a:latin typeface="Calibri" panose="020F0502020204030204" pitchFamily="34" charset="0"/>
                <a:cs typeface="Calibri" panose="020F0502020204030204" pitchFamily="34" charset="0"/>
              </a:rPr>
              <a:t>cochercheurs</a:t>
            </a:r>
            <a:r>
              <a:rPr lang="fr-CA" sz="2200" b="1" dirty="0">
                <a:solidFill>
                  <a:srgbClr val="569B21"/>
                </a:solidFill>
                <a:latin typeface="Calibri" panose="020F0502020204030204" pitchFamily="34" charset="0"/>
                <a:cs typeface="Calibri" panose="020F0502020204030204" pitchFamily="34" charset="0"/>
              </a:rPr>
              <a:t> ou cochercheuses </a:t>
            </a:r>
            <a:r>
              <a:rPr lang="fr-CA" sz="2200" dirty="0">
                <a:latin typeface="Calibri" panose="020F0502020204030204" pitchFamily="34" charset="0"/>
                <a:cs typeface="Calibri" panose="020F0502020204030204" pitchFamily="34" charset="0"/>
              </a:rPr>
              <a:t>qui répondent aux statuts 1, 2 ou 3* des RGC (*statut 3; minimum </a:t>
            </a:r>
            <a:r>
              <a:rPr lang="fr-CA" sz="2200" dirty="0" err="1">
                <a:latin typeface="Calibri" panose="020F0502020204030204" pitchFamily="34" charset="0"/>
                <a:cs typeface="Calibri" panose="020F0502020204030204" pitchFamily="34" charset="0"/>
              </a:rPr>
              <a:t>M.Sc</a:t>
            </a:r>
            <a:r>
              <a:rPr lang="fr-CA" sz="2200" dirty="0">
                <a:latin typeface="Calibri" panose="020F0502020204030204" pitchFamily="34" charset="0"/>
                <a:cs typeface="Calibri" panose="020F0502020204030204" pitchFamily="34" charset="0"/>
              </a:rPr>
              <a:t>. peu importe le domaine de recherche et autonomie professionnelle).</a:t>
            </a: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Proviennent minimalement de </a:t>
            </a:r>
            <a:r>
              <a:rPr lang="fr-CA" sz="2200" b="1" dirty="0">
                <a:solidFill>
                  <a:srgbClr val="569B21"/>
                </a:solidFill>
                <a:latin typeface="Calibri" panose="020F0502020204030204" pitchFamily="34" charset="0"/>
                <a:cs typeface="Calibri" panose="020F0502020204030204" pitchFamily="34" charset="0"/>
              </a:rPr>
              <a:t>quatre établissements postsecondaires </a:t>
            </a:r>
            <a:r>
              <a:rPr lang="fr-CA" sz="2200" dirty="0">
                <a:latin typeface="Calibri" panose="020F0502020204030204" pitchFamily="34" charset="0"/>
                <a:cs typeface="Calibri" panose="020F0502020204030204" pitchFamily="34" charset="0"/>
              </a:rPr>
              <a:t>au Québec et reconnus par les Fonds de recherche du Québec. </a:t>
            </a: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Au moins </a:t>
            </a:r>
            <a:r>
              <a:rPr lang="fr-CA" sz="2200" b="1" dirty="0">
                <a:solidFill>
                  <a:srgbClr val="569B21"/>
                </a:solidFill>
                <a:latin typeface="Calibri" panose="020F0502020204030204" pitchFamily="34" charset="0"/>
                <a:cs typeface="Calibri" panose="020F0502020204030204" pitchFamily="34" charset="0"/>
              </a:rPr>
              <a:t>50% des cochercheuses et des </a:t>
            </a:r>
            <a:r>
              <a:rPr lang="fr-CA" sz="2200" b="1" dirty="0" err="1">
                <a:solidFill>
                  <a:srgbClr val="569B21"/>
                </a:solidFill>
                <a:latin typeface="Calibri" panose="020F0502020204030204" pitchFamily="34" charset="0"/>
                <a:cs typeface="Calibri" panose="020F0502020204030204" pitchFamily="34" charset="0"/>
              </a:rPr>
              <a:t>cochercheurs</a:t>
            </a:r>
            <a:r>
              <a:rPr lang="fr-CA" sz="2200" b="1" dirty="0">
                <a:solidFill>
                  <a:srgbClr val="569B21"/>
                </a:solidFill>
                <a:latin typeface="Calibri" panose="020F0502020204030204" pitchFamily="34" charset="0"/>
                <a:cs typeface="Calibri" panose="020F0502020204030204" pitchFamily="34" charset="0"/>
              </a:rPr>
              <a:t> </a:t>
            </a:r>
            <a:r>
              <a:rPr lang="fr-CA" sz="2200" dirty="0">
                <a:latin typeface="Calibri" panose="020F0502020204030204" pitchFamily="34" charset="0"/>
                <a:cs typeface="Calibri" panose="020F0502020204030204" pitchFamily="34" charset="0"/>
              </a:rPr>
              <a:t>doivent être issues des domaines de recherche relevant du FRQNT.</a:t>
            </a: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Les chercheurs et les chercheuses à la retraite peuvent avoir le rôle de </a:t>
            </a:r>
            <a:r>
              <a:rPr lang="fr-CA" sz="2200" dirty="0" err="1">
                <a:latin typeface="Calibri" panose="020F0502020204030204" pitchFamily="34" charset="0"/>
                <a:cs typeface="Calibri" panose="020F0502020204030204" pitchFamily="34" charset="0"/>
              </a:rPr>
              <a:t>cochercheur</a:t>
            </a:r>
            <a:r>
              <a:rPr lang="fr-CA" sz="2200" dirty="0">
                <a:latin typeface="Calibri" panose="020F0502020204030204" pitchFamily="34" charset="0"/>
                <a:cs typeface="Calibri" panose="020F0502020204030204" pitchFamily="34" charset="0"/>
              </a:rPr>
              <a:t> ou </a:t>
            </a:r>
            <a:r>
              <a:rPr lang="fr-CA" sz="2200" dirty="0" err="1">
                <a:latin typeface="Calibri" panose="020F0502020204030204" pitchFamily="34" charset="0"/>
                <a:cs typeface="Calibri" panose="020F0502020204030204" pitchFamily="34" charset="0"/>
              </a:rPr>
              <a:t>cochercheuse</a:t>
            </a:r>
            <a:r>
              <a:rPr lang="fr-CA" sz="2200" dirty="0">
                <a:latin typeface="Calibri" panose="020F0502020204030204" pitchFamily="34" charset="0"/>
                <a:cs typeface="Calibri" panose="020F0502020204030204" pitchFamily="34" charset="0"/>
              </a:rPr>
              <a:t>. Ils ou elles peuvent également agir comme collaborateur ou collaboratrice (rôle défini dans les RGC).</a:t>
            </a:r>
          </a:p>
          <a:p>
            <a:endParaRPr lang="fr-CA" b="1" dirty="0">
              <a:latin typeface="Creighton Pro" panose="02000506000000020004" pitchFamily="50" charset="0"/>
            </a:endParaRPr>
          </a:p>
        </p:txBody>
      </p:sp>
    </p:spTree>
    <p:extLst>
      <p:ext uri="{BB962C8B-B14F-4D97-AF65-F5344CB8AC3E}">
        <p14:creationId xmlns:p14="http://schemas.microsoft.com/office/powerpoint/2010/main" val="43209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1151" y="1505683"/>
            <a:ext cx="9144000" cy="4701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2"/>
            </p:custDataLst>
          </p:nvPr>
        </p:nvSpPr>
        <p:spPr>
          <a:xfrm>
            <a:off x="258892" y="383059"/>
            <a:ext cx="7718781" cy="580907"/>
          </a:xfrm>
        </p:spPr>
        <p:txBody>
          <a:bodyPr>
            <a:noAutofit/>
          </a:bodyPr>
          <a:lstStyle/>
          <a:p>
            <a:pPr algn="l">
              <a:lnSpc>
                <a:spcPct val="80000"/>
              </a:lnSpc>
              <a:spcAft>
                <a:spcPts val="1800"/>
              </a:spcAft>
            </a:pP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Conditions d’admissibilité</a:t>
            </a:r>
            <a:endParaRPr lang="fr-CA" sz="3200" dirty="0">
              <a:solidFill>
                <a:srgbClr val="569B21"/>
              </a:solidFill>
              <a:latin typeface="Calibri" panose="020F0502020204030204" pitchFamily="34" charset="0"/>
              <a:cs typeface="Calibri" panose="020F0502020204030204" pitchFamily="34" charset="0"/>
            </a:endParaRPr>
          </a:p>
        </p:txBody>
      </p:sp>
      <p:sp>
        <p:nvSpPr>
          <p:cNvPr id="3" name="Rectangle 2"/>
          <p:cNvSpPr/>
          <p:nvPr>
            <p:custDataLst>
              <p:tags r:id="rId3"/>
            </p:custDataLst>
          </p:nvPr>
        </p:nvSpPr>
        <p:spPr>
          <a:xfrm>
            <a:off x="258892" y="1400496"/>
            <a:ext cx="8324669" cy="5509200"/>
          </a:xfrm>
          <a:prstGeom prst="rect">
            <a:avLst/>
          </a:prstGeom>
        </p:spPr>
        <p:txBody>
          <a:bodyPr wrap="square">
            <a:spAutoFit/>
          </a:bodyPr>
          <a:lstStyle/>
          <a:p>
            <a:r>
              <a:rPr lang="fr-CA" sz="2200" b="1" dirty="0"/>
              <a:t>Appui des établissements: gestionnaire et partenaires</a:t>
            </a:r>
          </a:p>
          <a:p>
            <a:endParaRPr lang="fr-CA" sz="2200" b="1" dirty="0"/>
          </a:p>
          <a:p>
            <a:pPr marL="342900" indent="-342900">
              <a:buFont typeface="Arial" panose="020B0604020202020204" pitchFamily="34" charset="0"/>
              <a:buChar char="•"/>
            </a:pPr>
            <a:r>
              <a:rPr lang="fr-CA" sz="2200" dirty="0"/>
              <a:t>L'établissement gestionnaire doit rendre compte, dans une </a:t>
            </a:r>
            <a:r>
              <a:rPr lang="fr-CA" sz="2200" dirty="0">
                <a:solidFill>
                  <a:srgbClr val="569B21"/>
                </a:solidFill>
              </a:rPr>
              <a:t>lettre d’appui</a:t>
            </a:r>
            <a:r>
              <a:rPr lang="fr-CA" sz="2200" dirty="0"/>
              <a:t>, de la place du regroupement dans son plan de développement de la recherche, faire connaître le type de soutien offert et indiquer la reconnaissance, depuis au moins 2 ans, pour les regroupements en émergence (aucun document de preuve ne sera exigé). </a:t>
            </a:r>
          </a:p>
          <a:p>
            <a:pPr marL="342900" indent="-342900">
              <a:buFont typeface="Arial" panose="020B0604020202020204" pitchFamily="34" charset="0"/>
              <a:buChar char="•"/>
            </a:pPr>
            <a:r>
              <a:rPr lang="fr-CA" sz="2200" dirty="0"/>
              <a:t>Le regroupement doit aussi compter sur des </a:t>
            </a:r>
            <a:r>
              <a:rPr lang="fr-CA" sz="2200" dirty="0">
                <a:solidFill>
                  <a:srgbClr val="569B21"/>
                </a:solidFill>
              </a:rPr>
              <a:t>contributions d’établissements partenaires</a:t>
            </a:r>
            <a:r>
              <a:rPr lang="fr-CA" sz="2200" dirty="0"/>
              <a:t>. </a:t>
            </a:r>
          </a:p>
          <a:p>
            <a:pPr marL="342900" indent="-342900">
              <a:buFont typeface="Arial" panose="020B0604020202020204" pitchFamily="34" charset="0"/>
              <a:buChar char="•"/>
            </a:pPr>
            <a:r>
              <a:rPr lang="fr-CA" sz="2200" dirty="0"/>
              <a:t>Par contributions, il est entendu un </a:t>
            </a:r>
            <a:r>
              <a:rPr lang="fr-CA" sz="2200" u="sng" dirty="0">
                <a:solidFill>
                  <a:srgbClr val="569B21"/>
                </a:solidFill>
              </a:rPr>
              <a:t>engagement financier ou sous toute forme en nature au regroupement</a:t>
            </a:r>
            <a:r>
              <a:rPr lang="fr-CA" sz="2200" dirty="0"/>
              <a:t>, et ce, tout au long du financement accordé par le FRQNT. </a:t>
            </a:r>
          </a:p>
          <a:p>
            <a:endParaRPr lang="fr-CA" sz="2400" b="1" dirty="0">
              <a:latin typeface="Creighton Pro" panose="02000506000000020004" pitchFamily="50" charset="0"/>
            </a:endParaRPr>
          </a:p>
          <a:p>
            <a:endParaRPr lang="fr-CA" sz="2400" b="1" dirty="0">
              <a:latin typeface="Creighton Pro" panose="02000506000000020004" pitchFamily="50" charset="0"/>
            </a:endParaRPr>
          </a:p>
          <a:p>
            <a:pPr marL="285750" indent="-285750">
              <a:buFont typeface="Arial" panose="020B0604020202020204" pitchFamily="34" charset="0"/>
              <a:buChar char="•"/>
            </a:pPr>
            <a:endParaRPr lang="fr-CA" b="1" dirty="0">
              <a:latin typeface="Creighton Pro" panose="02000506000000020004" pitchFamily="50" charset="0"/>
            </a:endParaRPr>
          </a:p>
        </p:txBody>
      </p:sp>
    </p:spTree>
    <p:extLst>
      <p:ext uri="{BB962C8B-B14F-4D97-AF65-F5344CB8AC3E}">
        <p14:creationId xmlns:p14="http://schemas.microsoft.com/office/powerpoint/2010/main" val="425968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608043"/>
            <a:ext cx="9144000" cy="4701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567813"/>
            <a:ext cx="8252062" cy="4015665"/>
          </a:xfrm>
        </p:spPr>
        <p:txBody>
          <a:bodyPr>
            <a:normAutofit fontScale="25000" lnSpcReduction="20000"/>
          </a:bodyPr>
          <a:lstStyle/>
          <a:p>
            <a:r>
              <a:rPr lang="fr-CA" sz="8800" dirty="0">
                <a:latin typeface="Calibri" panose="020F0502020204030204" pitchFamily="34" charset="0"/>
                <a:cs typeface="Calibri" panose="020F0502020204030204" pitchFamily="34" charset="0"/>
              </a:rPr>
              <a:t>RÉ et RM doivent déposer une pré-demande.</a:t>
            </a:r>
          </a:p>
          <a:p>
            <a:pPr marL="0" indent="0">
              <a:buNone/>
            </a:pPr>
            <a:endParaRPr lang="fr-CA" sz="4400" b="1" dirty="0">
              <a:latin typeface="Calibri" panose="020F0502020204030204" pitchFamily="34" charset="0"/>
              <a:cs typeface="Calibri" panose="020F0502020204030204" pitchFamily="34" charset="0"/>
            </a:endParaRPr>
          </a:p>
          <a:p>
            <a:r>
              <a:rPr lang="fr-CA" sz="8800" b="1" u="sng" dirty="0">
                <a:latin typeface="Calibri" panose="020F0502020204030204" pitchFamily="34" charset="0"/>
                <a:cs typeface="Calibri" panose="020F0502020204030204" pitchFamily="34" charset="0"/>
              </a:rPr>
              <a:t>Le dépôt complet de la pré-demande consiste en un</a:t>
            </a:r>
            <a:r>
              <a:rPr lang="fr-CA" sz="8800" b="1" dirty="0">
                <a:latin typeface="Calibri" panose="020F0502020204030204" pitchFamily="34" charset="0"/>
                <a:cs typeface="Calibri" panose="020F0502020204030204" pitchFamily="34" charset="0"/>
              </a:rPr>
              <a:t> :</a:t>
            </a:r>
          </a:p>
          <a:p>
            <a:pPr marL="0" lvl="0" indent="0">
              <a:buNone/>
            </a:pPr>
            <a:r>
              <a:rPr lang="fr-CA" sz="8800" b="1" dirty="0">
                <a:latin typeface="Calibri" panose="020F0502020204030204" pitchFamily="34" charset="0"/>
                <a:cs typeface="Calibri" panose="020F0502020204030204" pitchFamily="34" charset="0"/>
              </a:rPr>
              <a:t>	- </a:t>
            </a:r>
            <a:r>
              <a:rPr lang="fr-CA" sz="8800" dirty="0">
                <a:latin typeface="Calibri" panose="020F0502020204030204" pitchFamily="34" charset="0"/>
                <a:cs typeface="Calibri" panose="020F0502020204030204" pitchFamily="34" charset="0"/>
              </a:rPr>
              <a:t>Formulaire électronique de la pré-demande (portfolio chercheur 	ou chercheuse 	principale) </a:t>
            </a:r>
            <a:r>
              <a:rPr lang="fr-CA" sz="8800" b="1" dirty="0">
                <a:latin typeface="Calibri" panose="020F0502020204030204" pitchFamily="34" charset="0"/>
                <a:cs typeface="Calibri" panose="020F0502020204030204" pitchFamily="34" charset="0"/>
              </a:rPr>
              <a:t>date d’ouverture le 1 février</a:t>
            </a:r>
            <a:r>
              <a:rPr lang="fr-CA" sz="8800" dirty="0">
                <a:latin typeface="Calibri" panose="020F0502020204030204" pitchFamily="34" charset="0"/>
                <a:cs typeface="Calibri" panose="020F0502020204030204" pitchFamily="34" charset="0"/>
              </a:rPr>
              <a:t>;</a:t>
            </a:r>
          </a:p>
          <a:p>
            <a:pPr marL="0" lvl="0" indent="0">
              <a:buNone/>
            </a:pPr>
            <a:r>
              <a:rPr lang="fr-CA" sz="8800" dirty="0">
                <a:latin typeface="Calibri" panose="020F0502020204030204" pitchFamily="34" charset="0"/>
                <a:cs typeface="Calibri" panose="020F0502020204030204" pitchFamily="34" charset="0"/>
              </a:rPr>
              <a:t>	- Il y a un </a:t>
            </a:r>
            <a:r>
              <a:rPr lang="fr-CA" sz="8800" b="1" dirty="0">
                <a:latin typeface="Calibri" panose="020F0502020204030204" pitchFamily="34" charset="0"/>
                <a:cs typeface="Calibri" panose="020F0502020204030204" pitchFamily="34" charset="0"/>
              </a:rPr>
              <a:t>formulaire </a:t>
            </a:r>
            <a:r>
              <a:rPr lang="fr-CA" sz="8800" b="1" dirty="0" err="1">
                <a:latin typeface="Calibri" panose="020F0502020204030204" pitchFamily="34" charset="0"/>
                <a:cs typeface="Calibri" panose="020F0502020204030204" pitchFamily="34" charset="0"/>
              </a:rPr>
              <a:t>pré-demande</a:t>
            </a:r>
            <a:r>
              <a:rPr lang="fr-CA" sz="8800" b="1" dirty="0">
                <a:latin typeface="Calibri" panose="020F0502020204030204" pitchFamily="34" charset="0"/>
                <a:cs typeface="Calibri" panose="020F0502020204030204" pitchFamily="34" charset="0"/>
              </a:rPr>
              <a:t> RSEM et RSMA</a:t>
            </a:r>
            <a:r>
              <a:rPr lang="fr-CA" sz="8800" dirty="0">
                <a:latin typeface="Calibri" panose="020F0502020204030204" pitchFamily="34" charset="0"/>
                <a:cs typeface="Calibri" panose="020F0502020204030204" pitchFamily="34" charset="0"/>
              </a:rPr>
              <a:t>;</a:t>
            </a:r>
          </a:p>
          <a:p>
            <a:pPr marL="0" lvl="0" indent="0">
              <a:buNone/>
            </a:pPr>
            <a:r>
              <a:rPr lang="fr-CA" sz="8800" dirty="0">
                <a:latin typeface="Calibri" panose="020F0502020204030204" pitchFamily="34" charset="0"/>
                <a:cs typeface="Calibri" panose="020F0502020204030204" pitchFamily="34" charset="0"/>
              </a:rPr>
              <a:t>	- Présentation du regroupement (document à joindre de 4 pages);</a:t>
            </a:r>
          </a:p>
          <a:p>
            <a:pPr marL="0" lvl="0" indent="0">
              <a:buNone/>
            </a:pPr>
            <a:r>
              <a:rPr lang="fr-CA" sz="8800" dirty="0">
                <a:latin typeface="Calibri" panose="020F0502020204030204" pitchFamily="34" charset="0"/>
                <a:cs typeface="Calibri" panose="020F0502020204030204" pitchFamily="34" charset="0"/>
              </a:rPr>
              <a:t>	- CV commun canadien ainsi que les contributions détaillées mis à 	jour du 	chercheur ou de la chercheuse principale;</a:t>
            </a:r>
          </a:p>
          <a:p>
            <a:pPr marL="0" lvl="0" indent="0">
              <a:buNone/>
            </a:pPr>
            <a:r>
              <a:rPr lang="fr-CA" sz="8800" dirty="0">
                <a:latin typeface="Calibri" panose="020F0502020204030204" pitchFamily="34" charset="0"/>
                <a:cs typeface="Calibri" panose="020F0502020204030204" pitchFamily="34" charset="0"/>
              </a:rPr>
              <a:t>	- CV commun canadien ainsi que les contributions détaillées mis à 	jour des </a:t>
            </a:r>
            <a:r>
              <a:rPr lang="fr-CA" sz="8800" dirty="0" err="1">
                <a:latin typeface="Calibri" panose="020F0502020204030204" pitchFamily="34" charset="0"/>
                <a:cs typeface="Calibri" panose="020F0502020204030204" pitchFamily="34" charset="0"/>
              </a:rPr>
              <a:t>cochercheurs</a:t>
            </a:r>
            <a:r>
              <a:rPr lang="fr-CA" sz="8800" dirty="0">
                <a:latin typeface="Calibri" panose="020F0502020204030204" pitchFamily="34" charset="0"/>
                <a:cs typeface="Calibri" panose="020F0502020204030204" pitchFamily="34" charset="0"/>
              </a:rPr>
              <a:t> et </a:t>
            </a:r>
            <a:r>
              <a:rPr lang="fr-CA" sz="8800" dirty="0" err="1">
                <a:latin typeface="Calibri" panose="020F0502020204030204" pitchFamily="34" charset="0"/>
                <a:cs typeface="Calibri" panose="020F0502020204030204" pitchFamily="34" charset="0"/>
              </a:rPr>
              <a:t>cochercheuses</a:t>
            </a:r>
            <a:r>
              <a:rPr lang="fr-CA" sz="8800" dirty="0">
                <a:latin typeface="Calibri" panose="020F0502020204030204" pitchFamily="34" charset="0"/>
                <a:cs typeface="Calibri" panose="020F0502020204030204" pitchFamily="34" charset="0"/>
              </a:rPr>
              <a:t> responsables d’axes;</a:t>
            </a:r>
          </a:p>
          <a:p>
            <a:pPr marL="0" lvl="0" indent="0">
              <a:buNone/>
            </a:pPr>
            <a:r>
              <a:rPr lang="fr-CA" sz="8800" dirty="0">
                <a:latin typeface="Calibri" panose="020F0502020204030204" pitchFamily="34" charset="0"/>
                <a:cs typeface="Calibri" panose="020F0502020204030204" pitchFamily="34" charset="0"/>
              </a:rPr>
              <a:t>	- Formulaire de lettre d’appui de l’établissement gestionnaire (PDF 	dynamique 	dans Boîte à outils) voir section 3.5 des règles.</a:t>
            </a:r>
          </a:p>
          <a:p>
            <a:pPr marL="0" lvl="0" indent="0">
              <a:buNone/>
            </a:pPr>
            <a:r>
              <a:rPr lang="fr-CA" sz="8800" dirty="0">
                <a:latin typeface="Calibri" panose="020F0502020204030204" pitchFamily="34" charset="0"/>
                <a:cs typeface="Calibri" panose="020F0502020204030204" pitchFamily="34" charset="0"/>
              </a:rPr>
              <a:t>	</a:t>
            </a:r>
            <a:endParaRPr lang="fr-CA" sz="2000"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5303519" y="5882944"/>
            <a:ext cx="3593593" cy="426416"/>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400" dirty="0">
                <a:latin typeface="Creighton Pro Light" panose="02000506000000020004" pitchFamily="50" charset="0"/>
              </a:rPr>
              <a:t>Date limite: </a:t>
            </a:r>
            <a:r>
              <a:rPr lang="fr-CA" altLang="fr-FR" sz="2400" b="1" dirty="0">
                <a:latin typeface="Creighton Pro Light" panose="02000506000000020004" pitchFamily="50" charset="0"/>
              </a:rPr>
              <a:t>27 avril 2023</a:t>
            </a:r>
          </a:p>
        </p:txBody>
      </p:sp>
      <p:sp>
        <p:nvSpPr>
          <p:cNvPr id="17" name="Titre 1"/>
          <p:cNvSpPr txBox="1">
            <a:spLocks/>
          </p:cNvSpPr>
          <p:nvPr>
            <p:custDataLst>
              <p:tags r:id="rId6"/>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Première étape – Pré-demande</a:t>
            </a:r>
          </a:p>
        </p:txBody>
      </p:sp>
    </p:spTree>
    <p:extLst>
      <p:ext uri="{BB962C8B-B14F-4D97-AF65-F5344CB8AC3E}">
        <p14:creationId xmlns:p14="http://schemas.microsoft.com/office/powerpoint/2010/main" val="407510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97477"/>
            <a:ext cx="9144000" cy="48118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343590"/>
            <a:ext cx="8885108" cy="4811883"/>
          </a:xfrm>
        </p:spPr>
        <p:txBody>
          <a:bodyPr>
            <a:noAutofit/>
          </a:bodyPr>
          <a:lstStyle/>
          <a:p>
            <a:r>
              <a:rPr lang="fr-CA" sz="2000" b="1" dirty="0">
                <a:latin typeface="Calibri" panose="020F0502020204030204" pitchFamily="34" charset="0"/>
                <a:cs typeface="Calibri" panose="020F0502020204030204" pitchFamily="34" charset="0"/>
              </a:rPr>
              <a:t>Formulaire électronique:  </a:t>
            </a:r>
            <a:r>
              <a:rPr lang="fr-CA" sz="2000" dirty="0">
                <a:latin typeface="Calibri" panose="020F0502020204030204" pitchFamily="34" charset="0"/>
                <a:cs typeface="Calibri" panose="020F0502020204030204" pitchFamily="34" charset="0"/>
              </a:rPr>
              <a:t>composition prévue du regroupement (nombre et établissements impliqués, </a:t>
            </a:r>
            <a:r>
              <a:rPr lang="fr-CA" sz="2000" dirty="0" err="1">
                <a:latin typeface="Calibri" panose="020F0502020204030204" pitchFamily="34" charset="0"/>
                <a:cs typeface="Calibri" panose="020F0502020204030204" pitchFamily="34" charset="0"/>
              </a:rPr>
              <a:t>cochercheurs</a:t>
            </a:r>
            <a:r>
              <a:rPr lang="fr-CA" sz="2000" dirty="0">
                <a:latin typeface="Calibri" panose="020F0502020204030204" pitchFamily="34" charset="0"/>
                <a:cs typeface="Calibri" panose="020F0502020204030204" pitchFamily="34" charset="0"/>
              </a:rPr>
              <a:t> et cochercheuses ainsi que l’horizon des disciplines) et le stade de développement.</a:t>
            </a:r>
            <a:r>
              <a:rPr lang="fr-CA" sz="2000" b="1" dirty="0">
                <a:latin typeface="Calibri" panose="020F0502020204030204" pitchFamily="34" charset="0"/>
                <a:cs typeface="Calibri" panose="020F0502020204030204" pitchFamily="34" charset="0"/>
              </a:rPr>
              <a:t> Consentement requis pour tous les </a:t>
            </a:r>
            <a:r>
              <a:rPr lang="fr-CA" sz="2000" b="1" dirty="0" err="1">
                <a:latin typeface="Calibri" panose="020F0502020204030204" pitchFamily="34" charset="0"/>
                <a:cs typeface="Calibri" panose="020F0502020204030204" pitchFamily="34" charset="0"/>
              </a:rPr>
              <a:t>cochercheurs</a:t>
            </a:r>
            <a:r>
              <a:rPr lang="fr-CA" sz="2000" b="1" dirty="0">
                <a:latin typeface="Calibri" panose="020F0502020204030204" pitchFamily="34" charset="0"/>
                <a:cs typeface="Calibri" panose="020F0502020204030204" pitchFamily="34" charset="0"/>
              </a:rPr>
              <a:t> et </a:t>
            </a:r>
            <a:r>
              <a:rPr lang="fr-CA" sz="2000" b="1" dirty="0" err="1">
                <a:latin typeface="Calibri" panose="020F0502020204030204" pitchFamily="34" charset="0"/>
                <a:cs typeface="Calibri" panose="020F0502020204030204" pitchFamily="34" charset="0"/>
              </a:rPr>
              <a:t>cochercheuses</a:t>
            </a:r>
            <a:r>
              <a:rPr lang="fr-CA" sz="2000" b="1" dirty="0">
                <a:latin typeface="Calibri" panose="020F0502020204030204" pitchFamily="34" charset="0"/>
                <a:cs typeface="Calibri" panose="020F0502020204030204" pitchFamily="34" charset="0"/>
              </a:rPr>
              <a:t> inscrits</a:t>
            </a:r>
            <a:r>
              <a:rPr lang="fr-CA" sz="2000" b="1">
                <a:latin typeface="Calibri" panose="020F0502020204030204" pitchFamily="34" charset="0"/>
                <a:cs typeface="Calibri" panose="020F0502020204030204" pitchFamily="34" charset="0"/>
              </a:rPr>
              <a:t>.</a:t>
            </a:r>
            <a:endParaRPr lang="fr-CA" sz="2000" b="1" dirty="0">
              <a:latin typeface="Calibri" panose="020F0502020204030204" pitchFamily="34" charset="0"/>
              <a:cs typeface="Calibri" panose="020F0502020204030204" pitchFamily="34" charset="0"/>
            </a:endParaRPr>
          </a:p>
          <a:p>
            <a:r>
              <a:rPr lang="fr-CA" sz="2000" b="1" dirty="0">
                <a:latin typeface="Calibri" panose="020F0502020204030204" pitchFamily="34" charset="0"/>
                <a:cs typeface="Calibri" panose="020F0502020204030204" pitchFamily="34" charset="0"/>
              </a:rPr>
              <a:t>Présentation du regroupement (4 pages)</a:t>
            </a:r>
            <a:r>
              <a:rPr lang="fr-CA" sz="2000" dirty="0">
                <a:latin typeface="Calibri" panose="020F0502020204030204" pitchFamily="34" charset="0"/>
                <a:cs typeface="Calibri" panose="020F0502020204030204" pitchFamily="34" charset="0"/>
              </a:rPr>
              <a:t>:</a:t>
            </a:r>
          </a:p>
          <a:p>
            <a:pPr marL="0" lvl="0" indent="0">
              <a:buNone/>
            </a:pPr>
            <a:r>
              <a:rPr lang="fr-CA" sz="2000" dirty="0">
                <a:latin typeface="Calibri" panose="020F0502020204030204" pitchFamily="34" charset="0"/>
                <a:cs typeface="Calibri" panose="020F0502020204030204" pitchFamily="34" charset="0"/>
              </a:rPr>
              <a:t>	- Les principaux besoins de structuration de recherche; </a:t>
            </a:r>
          </a:p>
          <a:p>
            <a:pPr marL="0" lvl="0" indent="0">
              <a:buNone/>
            </a:pPr>
            <a:r>
              <a:rPr lang="fr-CA" sz="2000" dirty="0">
                <a:latin typeface="Calibri" panose="020F0502020204030204" pitchFamily="34" charset="0"/>
                <a:cs typeface="Calibri" panose="020F0502020204030204" pitchFamily="34" charset="0"/>
              </a:rPr>
              <a:t>	- La pertinence, le caractère spécifique et distinctif du regroupement à l’échelle 	québécoise, canadienne et internationale;</a:t>
            </a:r>
          </a:p>
          <a:p>
            <a:pPr marL="0" lvl="0" indent="0">
              <a:buNone/>
            </a:pPr>
            <a:r>
              <a:rPr lang="fr-CA" sz="2000" dirty="0">
                <a:latin typeface="Calibri" panose="020F0502020204030204" pitchFamily="34" charset="0"/>
                <a:cs typeface="Calibri" panose="020F0502020204030204" pitchFamily="34" charset="0"/>
              </a:rPr>
              <a:t>	- </a:t>
            </a:r>
            <a:r>
              <a:rPr lang="fr-CA" sz="2000" dirty="0">
                <a:cs typeface="Calibri" panose="020F0502020204030204" pitchFamily="34" charset="0"/>
              </a:rPr>
              <a:t>L’arrimage et la synergie des expertises tant au niveau de la composition </a:t>
            </a:r>
            <a:r>
              <a:rPr lang="fr-CA" sz="2000" dirty="0">
                <a:effectLst/>
                <a:ea typeface="Times New Roman" panose="02020603050405020304" pitchFamily="18" charset="0"/>
              </a:rPr>
              <a:t>du 	regroupement, du niveau d’activités conjointes entre les chercheurs et les 	chercheuses au sein du regroupement que du niveau d’implication de ceux-ci et 	celles-ci dans les différents axes de recherche de la programmation;</a:t>
            </a:r>
            <a:endParaRPr lang="fr-CA" sz="2000" dirty="0">
              <a:latin typeface="Calibri" panose="020F0502020204030204" pitchFamily="34" charset="0"/>
              <a:cs typeface="Calibri" panose="020F0502020204030204" pitchFamily="34" charset="0"/>
            </a:endParaRPr>
          </a:p>
          <a:p>
            <a:pPr marL="0" lvl="0" indent="0">
              <a:buNone/>
            </a:pPr>
            <a:r>
              <a:rPr lang="fr-CA" sz="2000" dirty="0">
                <a:latin typeface="Calibri" panose="020F0502020204030204" pitchFamily="34" charset="0"/>
                <a:cs typeface="Calibri" panose="020F0502020204030204" pitchFamily="34" charset="0"/>
              </a:rPr>
              <a:t>	- Les retombées anticipées aux plans des savoirs, de l’innovation et de la 	société.</a:t>
            </a:r>
          </a:p>
          <a:p>
            <a:pPr marL="0" lvl="0" indent="0">
              <a:buNone/>
            </a:pPr>
            <a:r>
              <a:rPr lang="fr-CA" sz="2000" dirty="0">
                <a:latin typeface="Calibri" panose="020F0502020204030204" pitchFamily="34" charset="0"/>
                <a:cs typeface="Calibri" panose="020F0502020204030204" pitchFamily="34" charset="0"/>
              </a:rPr>
              <a:t>	</a:t>
            </a:r>
            <a:endParaRPr lang="fr-CA" sz="1800" dirty="0">
              <a:latin typeface="Creighton Pro" panose="02000506000000020004"/>
            </a:endParaRPr>
          </a:p>
        </p:txBody>
      </p:sp>
      <p:sp>
        <p:nvSpPr>
          <p:cNvPr id="7" name="Espace réservé du contenu 2"/>
          <p:cNvSpPr txBox="1">
            <a:spLocks/>
          </p:cNvSpPr>
          <p:nvPr>
            <p:custDataLst>
              <p:tags r:id="rId3"/>
            </p:custDataLst>
          </p:nvPr>
        </p:nvSpPr>
        <p:spPr>
          <a:xfrm>
            <a:off x="5303519" y="5742271"/>
            <a:ext cx="3603891" cy="41320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5292369" y="5896158"/>
            <a:ext cx="3604743" cy="413202"/>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400" dirty="0">
                <a:latin typeface="Creighton Pro Light" panose="02000506000000020004" pitchFamily="50" charset="0"/>
              </a:rPr>
              <a:t>Date limite: </a:t>
            </a:r>
            <a:r>
              <a:rPr lang="fr-CA" altLang="fr-FR" sz="2400" b="1" dirty="0">
                <a:latin typeface="Creighton Pro Light" panose="02000506000000020004" pitchFamily="50" charset="0"/>
              </a:rPr>
              <a:t>1 mai 2023</a:t>
            </a:r>
          </a:p>
        </p:txBody>
      </p:sp>
      <p:sp>
        <p:nvSpPr>
          <p:cNvPr id="17" name="Titre 1"/>
          <p:cNvSpPr txBox="1">
            <a:spLocks/>
          </p:cNvSpPr>
          <p:nvPr>
            <p:custDataLst>
              <p:tags r:id="rId6"/>
            </p:custDataLst>
          </p:nvPr>
        </p:nvSpPr>
        <p:spPr>
          <a:xfrm>
            <a:off x="258892" y="276243"/>
            <a:ext cx="7718781" cy="9921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Première étape – Pré-demande</a:t>
            </a:r>
          </a:p>
        </p:txBody>
      </p:sp>
    </p:spTree>
    <p:extLst>
      <p:ext uri="{BB962C8B-B14F-4D97-AF65-F5344CB8AC3E}">
        <p14:creationId xmlns:p14="http://schemas.microsoft.com/office/powerpoint/2010/main" val="169573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 y="1427305"/>
            <a:ext cx="9160726" cy="48820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94593" y="1427304"/>
            <a:ext cx="9049407" cy="4455639"/>
          </a:xfrm>
        </p:spPr>
        <p:txBody>
          <a:bodyPr>
            <a:normAutofit/>
          </a:bodyPr>
          <a:lstStyle/>
          <a:p>
            <a:r>
              <a:rPr lang="fr-CA" sz="2400" b="1" dirty="0">
                <a:cs typeface="Calibri" panose="020F0502020204030204" pitchFamily="34" charset="0"/>
              </a:rPr>
              <a:t>La lettre d’appui de l’établissement gestionnaire </a:t>
            </a:r>
            <a:r>
              <a:rPr lang="fr-CA" sz="2400" dirty="0">
                <a:cs typeface="Calibri" panose="020F0502020204030204" pitchFamily="34" charset="0"/>
              </a:rPr>
              <a:t>doit </a:t>
            </a:r>
            <a:r>
              <a:rPr lang="fr-CA" sz="2400" dirty="0">
                <a:effectLst/>
                <a:ea typeface="Calibri" panose="020F0502020204030204" pitchFamily="34" charset="0"/>
              </a:rPr>
              <a:t>rendre compte de la place du regroupement dans son plan de développement de la recherche;</a:t>
            </a:r>
            <a:r>
              <a:rPr lang="fr-CA" sz="2400" dirty="0">
                <a:cs typeface="Calibri" panose="020F0502020204030204" pitchFamily="34" charset="0"/>
              </a:rPr>
              <a:t> </a:t>
            </a:r>
          </a:p>
          <a:p>
            <a:r>
              <a:rPr lang="fr-CA" sz="2400" dirty="0">
                <a:cs typeface="Calibri" panose="020F0502020204030204" pitchFamily="34" charset="0"/>
              </a:rPr>
              <a:t>Elle doit obligatoirement préciser le type de contribution offert (financier, espèces, nature ou autres). </a:t>
            </a:r>
          </a:p>
          <a:p>
            <a:r>
              <a:rPr lang="fr-CA" sz="2400" dirty="0">
                <a:cs typeface="Calibri" panose="020F0502020204030204" pitchFamily="34" charset="0"/>
              </a:rPr>
              <a:t>Ce formulaire doit être signé par un représentant autorisé de l’établissement. </a:t>
            </a:r>
          </a:p>
          <a:p>
            <a:pPr marL="0" indent="0">
              <a:buNone/>
            </a:pPr>
            <a:endParaRPr lang="fr-CA" sz="2600" dirty="0">
              <a:latin typeface="Calibri" panose="020F0502020204030204" pitchFamily="34" charset="0"/>
              <a:cs typeface="Calibri" panose="020F0502020204030204" pitchFamily="34"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50979"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5303519" y="5882944"/>
            <a:ext cx="3593593" cy="426416"/>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400" dirty="0">
                <a:latin typeface="Creighton Pro Light" panose="02000506000000020004" pitchFamily="50" charset="0"/>
              </a:rPr>
              <a:t>Date limite: </a:t>
            </a:r>
            <a:r>
              <a:rPr lang="fr-CA" altLang="fr-FR" sz="2400" b="1" dirty="0">
                <a:latin typeface="Creighton Pro Light" panose="02000506000000020004" pitchFamily="50" charset="0"/>
              </a:rPr>
              <a:t>1 mai 2023</a:t>
            </a:r>
          </a:p>
        </p:txBody>
      </p:sp>
      <p:sp>
        <p:nvSpPr>
          <p:cNvPr id="17" name="Titre 1"/>
          <p:cNvSpPr txBox="1">
            <a:spLocks/>
          </p:cNvSpPr>
          <p:nvPr>
            <p:custDataLst>
              <p:tags r:id="rId6"/>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Première étape – Pré-demande </a:t>
            </a:r>
          </a:p>
        </p:txBody>
      </p:sp>
    </p:spTree>
    <p:extLst>
      <p:ext uri="{BB962C8B-B14F-4D97-AF65-F5344CB8AC3E}">
        <p14:creationId xmlns:p14="http://schemas.microsoft.com/office/powerpoint/2010/main" val="102646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500189"/>
            <a:ext cx="9144000" cy="48091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36590" y="1403142"/>
            <a:ext cx="8907410" cy="4752331"/>
          </a:xfrm>
        </p:spPr>
        <p:txBody>
          <a:bodyPr>
            <a:normAutofit fontScale="25000" lnSpcReduction="20000"/>
          </a:bodyPr>
          <a:lstStyle/>
          <a:p>
            <a:r>
              <a:rPr lang="fr-CA" sz="8000" dirty="0">
                <a:latin typeface="Calibri" panose="020F0502020204030204" pitchFamily="34" charset="0"/>
                <a:cs typeface="Calibri" panose="020F0502020204030204" pitchFamily="34" charset="0"/>
              </a:rPr>
              <a:t>Seuls les chercheurs ou chercheuses principales des regroupements en émergence et à maturation dont les pré-demandes ont été déclarées admissibles et évaluées favorablement recevront une invitation à déposer.</a:t>
            </a:r>
          </a:p>
          <a:p>
            <a:pPr marL="0" indent="0">
              <a:buNone/>
            </a:pPr>
            <a:endParaRPr lang="fr-CA" sz="8000" dirty="0">
              <a:latin typeface="Calibri" panose="020F0502020204030204" pitchFamily="34" charset="0"/>
              <a:cs typeface="Calibri" panose="020F0502020204030204" pitchFamily="34" charset="0"/>
            </a:endParaRPr>
          </a:p>
          <a:p>
            <a:r>
              <a:rPr lang="fr-CA" sz="8000" b="1" u="sng" dirty="0">
                <a:latin typeface="Calibri" panose="020F0502020204030204" pitchFamily="34" charset="0"/>
                <a:cs typeface="Calibri" panose="020F0502020204030204" pitchFamily="34" charset="0"/>
              </a:rPr>
              <a:t>Le dépôt complet d'une demande consiste en un</a:t>
            </a:r>
            <a:r>
              <a:rPr lang="fr-CA" sz="8000" dirty="0">
                <a:latin typeface="Calibri" panose="020F0502020204030204" pitchFamily="34" charset="0"/>
                <a:cs typeface="Calibri" panose="020F0502020204030204" pitchFamily="34" charset="0"/>
              </a:rPr>
              <a:t> :</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 Formulaire électronique de demande de financement (portfolio du CP); 2 	formulaires, RSEM et RSMA;</a:t>
            </a:r>
            <a:r>
              <a:rPr lang="fr-CA" sz="8000">
                <a:latin typeface="Calibri" panose="020F0502020204030204" pitchFamily="34" charset="0"/>
                <a:cs typeface="Calibri" panose="020F0502020204030204" pitchFamily="34" charset="0"/>
              </a:rPr>
              <a:t> </a:t>
            </a:r>
            <a:r>
              <a:rPr lang="fr-CA" sz="8000" b="1">
                <a:latin typeface="Calibri" panose="020F0502020204030204" pitchFamily="34" charset="0"/>
                <a:cs typeface="Calibri" panose="020F0502020204030204" pitchFamily="34" charset="0"/>
              </a:rPr>
              <a:t>Consentement des COC requis.</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 </a:t>
            </a:r>
            <a:r>
              <a:rPr lang="fr-CA" sz="8000" b="1" dirty="0">
                <a:solidFill>
                  <a:srgbClr val="569B21"/>
                </a:solidFill>
                <a:latin typeface="Calibri" panose="020F0502020204030204" pitchFamily="34" charset="0"/>
                <a:cs typeface="Calibri" panose="020F0502020204030204" pitchFamily="34" charset="0"/>
              </a:rPr>
              <a:t>Demande de financement: </a:t>
            </a:r>
            <a:r>
              <a:rPr lang="fr-CA" sz="8000" dirty="0">
                <a:latin typeface="Calibri" panose="020F0502020204030204" pitchFamily="34" charset="0"/>
                <a:cs typeface="Calibri" panose="020F0502020204030204" pitchFamily="34" charset="0"/>
              </a:rPr>
              <a:t>Document PDF de 10 pages à joindre répondant à 	l’ensemble des différents critères d’évaluation;</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 </a:t>
            </a:r>
            <a:r>
              <a:rPr lang="fr-CA" sz="8000" b="1" dirty="0">
                <a:solidFill>
                  <a:srgbClr val="569B21"/>
                </a:solidFill>
                <a:latin typeface="Calibri" panose="020F0502020204030204" pitchFamily="34" charset="0"/>
                <a:cs typeface="Calibri" panose="020F0502020204030204" pitchFamily="34" charset="0"/>
              </a:rPr>
              <a:t>Bilan des réalisations passées du regroupement (PDF à joindre);</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 </a:t>
            </a:r>
            <a:r>
              <a:rPr lang="fr-CA" sz="8000" b="1" dirty="0">
                <a:solidFill>
                  <a:srgbClr val="569B21"/>
                </a:solidFill>
                <a:latin typeface="Calibri" panose="020F0502020204030204" pitchFamily="34" charset="0"/>
                <a:cs typeface="Calibri" panose="020F0502020204030204" pitchFamily="34" charset="0"/>
              </a:rPr>
              <a:t>Module d’appui sur les données conjointes (PDF à joindre)</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 CV commun canadien ainsi que les contributions détaillées mis à jour du CP 	ainsi que des </a:t>
            </a:r>
            <a:r>
              <a:rPr lang="fr-CA" sz="8000" dirty="0" err="1">
                <a:latin typeface="Calibri" panose="020F0502020204030204" pitchFamily="34" charset="0"/>
                <a:cs typeface="Calibri" panose="020F0502020204030204" pitchFamily="34" charset="0"/>
              </a:rPr>
              <a:t>cochercheurs</a:t>
            </a:r>
            <a:r>
              <a:rPr lang="fr-CA" sz="8000" dirty="0">
                <a:latin typeface="Calibri" panose="020F0502020204030204" pitchFamily="34" charset="0"/>
                <a:cs typeface="Calibri" panose="020F0502020204030204" pitchFamily="34" charset="0"/>
              </a:rPr>
              <a:t> et </a:t>
            </a:r>
            <a:r>
              <a:rPr lang="fr-CA" sz="8000" dirty="0" err="1">
                <a:latin typeface="Calibri" panose="020F0502020204030204" pitchFamily="34" charset="0"/>
                <a:cs typeface="Calibri" panose="020F0502020204030204" pitchFamily="34" charset="0"/>
              </a:rPr>
              <a:t>cochercheuses</a:t>
            </a:r>
            <a:r>
              <a:rPr lang="fr-CA" sz="8000" dirty="0">
                <a:latin typeface="Calibri" panose="020F0502020204030204" pitchFamily="34" charset="0"/>
                <a:cs typeface="Calibri" panose="020F0502020204030204" pitchFamily="34" charset="0"/>
              </a:rPr>
              <a:t> responsables d’axes;</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 Formulaire de lettre d’appui de l’établissement gestionnaire soumise à 	nouveau (PDF dynamique dans Boîte à outils);</a:t>
            </a:r>
          </a:p>
          <a:p>
            <a:pPr marL="0" lvl="0" indent="0">
              <a:lnSpc>
                <a:spcPct val="120000"/>
              </a:lnSpc>
              <a:spcBef>
                <a:spcPts val="432"/>
              </a:spcBef>
              <a:buNone/>
            </a:pPr>
            <a:r>
              <a:rPr lang="fr-CA" sz="8000" dirty="0">
                <a:latin typeface="Calibri" panose="020F0502020204030204" pitchFamily="34" charset="0"/>
                <a:cs typeface="Calibri" panose="020F0502020204030204" pitchFamily="34" charset="0"/>
              </a:rPr>
              <a:t>	</a:t>
            </a:r>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868563" y="5861265"/>
            <a:ext cx="4324259" cy="29420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4868563" y="6406408"/>
            <a:ext cx="4028550" cy="294208"/>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000" dirty="0">
                <a:latin typeface="Calibri" panose="020F0502020204030204" pitchFamily="34" charset="0"/>
                <a:cs typeface="Calibri" panose="020F0502020204030204" pitchFamily="34" charset="0"/>
              </a:rPr>
              <a:t>Date limite: </a:t>
            </a:r>
            <a:r>
              <a:rPr lang="fr-CA" altLang="fr-FR" sz="2000" b="1" dirty="0">
                <a:latin typeface="Calibri" panose="020F0502020204030204" pitchFamily="34" charset="0"/>
                <a:cs typeface="Calibri" panose="020F0502020204030204" pitchFamily="34" charset="0"/>
              </a:rPr>
              <a:t>9 novembre 2023</a:t>
            </a:r>
          </a:p>
        </p:txBody>
      </p:sp>
      <p:sp>
        <p:nvSpPr>
          <p:cNvPr id="17" name="Titre 1"/>
          <p:cNvSpPr txBox="1">
            <a:spLocks/>
          </p:cNvSpPr>
          <p:nvPr>
            <p:custDataLst>
              <p:tags r:id="rId6"/>
            </p:custDataLst>
          </p:nvPr>
        </p:nvSpPr>
        <p:spPr>
          <a:xfrm>
            <a:off x="258892" y="395416"/>
            <a:ext cx="7921281" cy="60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Deuxième étape – Demande de financement</a:t>
            </a:r>
          </a:p>
        </p:txBody>
      </p:sp>
    </p:spTree>
    <p:extLst>
      <p:ext uri="{BB962C8B-B14F-4D97-AF65-F5344CB8AC3E}">
        <p14:creationId xmlns:p14="http://schemas.microsoft.com/office/powerpoint/2010/main" val="25565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0" y="1533237"/>
            <a:ext cx="9155151" cy="47761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11151" y="1396313"/>
            <a:ext cx="9132849" cy="4701317"/>
          </a:xfrm>
        </p:spPr>
        <p:txBody>
          <a:bodyPr>
            <a:normAutofit fontScale="25000" lnSpcReduction="20000"/>
          </a:bodyPr>
          <a:lstStyle/>
          <a:p>
            <a:pPr marL="0" lvl="0" indent="0">
              <a:lnSpc>
                <a:spcPct val="120000"/>
              </a:lnSpc>
              <a:spcBef>
                <a:spcPts val="432"/>
              </a:spcBef>
              <a:buNone/>
            </a:pPr>
            <a:r>
              <a:rPr lang="fr-CA" sz="8800" b="1" dirty="0">
                <a:latin typeface="Calibri" panose="020F0502020204030204" pitchFamily="34" charset="0"/>
                <a:cs typeface="Calibri" panose="020F0502020204030204" pitchFamily="34" charset="0"/>
              </a:rPr>
              <a:t>Formulaire d’attestation de contributions des établissements partenaires (PDF dynamique dans Boîte à outils);</a:t>
            </a:r>
          </a:p>
          <a:p>
            <a:pPr marL="0" lvl="0" indent="0">
              <a:lnSpc>
                <a:spcPct val="120000"/>
              </a:lnSpc>
              <a:spcBef>
                <a:spcPts val="432"/>
              </a:spcBef>
              <a:buNone/>
            </a:pPr>
            <a:endParaRPr lang="fr-CA" sz="8000" dirty="0">
              <a:latin typeface="Calibri" panose="020F0502020204030204" pitchFamily="34" charset="0"/>
              <a:cs typeface="Calibri" panose="020F0502020204030204" pitchFamily="34" charset="0"/>
            </a:endParaRPr>
          </a:p>
          <a:p>
            <a:r>
              <a:rPr lang="fr-CA" sz="8000" dirty="0">
                <a:latin typeface="Calibri" panose="020F0502020204030204" pitchFamily="34" charset="0"/>
                <a:cs typeface="Calibri" panose="020F0502020204030204" pitchFamily="34" charset="0"/>
              </a:rPr>
              <a:t>Chaque établissement partenaire </a:t>
            </a:r>
            <a:r>
              <a:rPr lang="fr-CA" sz="8000" b="1" dirty="0">
                <a:solidFill>
                  <a:srgbClr val="569B21"/>
                </a:solidFill>
                <a:latin typeface="Calibri" panose="020F0502020204030204" pitchFamily="34" charset="0"/>
                <a:cs typeface="Calibri" panose="020F0502020204030204" pitchFamily="34" charset="0"/>
              </a:rPr>
              <a:t>désirant contribuer </a:t>
            </a:r>
            <a:r>
              <a:rPr lang="fr-CA" sz="8000" dirty="0">
                <a:latin typeface="Calibri" panose="020F0502020204030204" pitchFamily="34" charset="0"/>
                <a:cs typeface="Calibri" panose="020F0502020204030204" pitchFamily="34" charset="0"/>
              </a:rPr>
              <a:t>financièrement </a:t>
            </a:r>
            <a:r>
              <a:rPr lang="fr-CA" sz="8000" u="sng" dirty="0">
                <a:latin typeface="Calibri" panose="020F0502020204030204" pitchFamily="34" charset="0"/>
                <a:cs typeface="Calibri" panose="020F0502020204030204" pitchFamily="34" charset="0"/>
              </a:rPr>
              <a:t>au regroupement</a:t>
            </a:r>
            <a:r>
              <a:rPr lang="fr-CA" sz="8000" dirty="0">
                <a:latin typeface="Calibri" panose="020F0502020204030204" pitchFamily="34" charset="0"/>
                <a:cs typeface="Calibri" panose="020F0502020204030204" pitchFamily="34" charset="0"/>
              </a:rPr>
              <a:t>, en espèce ou sous toute forme en nature, doit compléter et signer un formulaire d’attestation de contributions. </a:t>
            </a:r>
          </a:p>
          <a:p>
            <a:r>
              <a:rPr lang="fr-CA" sz="8000" b="1" dirty="0">
                <a:solidFill>
                  <a:srgbClr val="569B21"/>
                </a:solidFill>
                <a:latin typeface="Calibri" panose="020F0502020204030204" pitchFamily="34" charset="0"/>
                <a:cs typeface="Calibri" panose="020F0502020204030204" pitchFamily="34" charset="0"/>
              </a:rPr>
              <a:t>Cette contribution n’est pas obligatoire </a:t>
            </a:r>
            <a:r>
              <a:rPr lang="fr-CA" sz="8000" u="sng" dirty="0">
                <a:latin typeface="Calibri" panose="020F0502020204030204" pitchFamily="34" charset="0"/>
                <a:cs typeface="Calibri" panose="020F0502020204030204" pitchFamily="34" charset="0"/>
              </a:rPr>
              <a:t>pour chaque </a:t>
            </a:r>
            <a:r>
              <a:rPr lang="fr-CA" sz="8000" dirty="0">
                <a:latin typeface="Calibri" panose="020F0502020204030204" pitchFamily="34" charset="0"/>
                <a:cs typeface="Calibri" panose="020F0502020204030204" pitchFamily="34" charset="0"/>
              </a:rPr>
              <a:t>établissement partenaire mais attendu des établissements dont le nombre de </a:t>
            </a:r>
            <a:r>
              <a:rPr lang="fr-CA" sz="8000" dirty="0" err="1">
                <a:latin typeface="Calibri" panose="020F0502020204030204" pitchFamily="34" charset="0"/>
                <a:cs typeface="Calibri" panose="020F0502020204030204" pitchFamily="34" charset="0"/>
              </a:rPr>
              <a:t>cochercheurs</a:t>
            </a:r>
            <a:r>
              <a:rPr lang="fr-CA" sz="8000" dirty="0">
                <a:latin typeface="Calibri" panose="020F0502020204030204" pitchFamily="34" charset="0"/>
                <a:cs typeface="Calibri" panose="020F0502020204030204" pitchFamily="34" charset="0"/>
              </a:rPr>
              <a:t> et </a:t>
            </a:r>
            <a:r>
              <a:rPr lang="fr-CA" sz="8000" dirty="0" err="1">
                <a:latin typeface="Calibri" panose="020F0502020204030204" pitchFamily="34" charset="0"/>
                <a:cs typeface="Calibri" panose="020F0502020204030204" pitchFamily="34" charset="0"/>
              </a:rPr>
              <a:t>cochercheuses</a:t>
            </a:r>
            <a:r>
              <a:rPr lang="fr-CA" sz="8000" dirty="0">
                <a:latin typeface="Calibri" panose="020F0502020204030204" pitchFamily="34" charset="0"/>
                <a:cs typeface="Calibri" panose="020F0502020204030204" pitchFamily="34" charset="0"/>
              </a:rPr>
              <a:t> </a:t>
            </a:r>
            <a:r>
              <a:rPr lang="fr-CA" sz="8000" dirty="0">
                <a:solidFill>
                  <a:srgbClr val="569B21"/>
                </a:solidFill>
                <a:latin typeface="Calibri" panose="020F0502020204030204" pitchFamily="34" charset="0"/>
                <a:cs typeface="Calibri" panose="020F0502020204030204" pitchFamily="34" charset="0"/>
              </a:rPr>
              <a:t>se distingue par sa représentativité au sein du regroupement</a:t>
            </a:r>
            <a:r>
              <a:rPr lang="fr-CA" sz="8000" dirty="0">
                <a:latin typeface="Calibri" panose="020F0502020204030204" pitchFamily="34" charset="0"/>
                <a:cs typeface="Calibri" panose="020F0502020204030204" pitchFamily="34" charset="0"/>
              </a:rPr>
              <a:t>.</a:t>
            </a:r>
          </a:p>
          <a:p>
            <a:r>
              <a:rPr lang="fr-CA" sz="8000" dirty="0">
                <a:latin typeface="Calibri" panose="020F0502020204030204" pitchFamily="34" charset="0"/>
                <a:cs typeface="Calibri" panose="020F0502020204030204" pitchFamily="34" charset="0"/>
              </a:rPr>
              <a:t>Un seul document PDF regroupant l’ensemble des formulaires d’attestation de contributions devra être ajouté à la section </a:t>
            </a:r>
            <a:r>
              <a:rPr lang="fr-CA" sz="8000" i="1" dirty="0">
                <a:latin typeface="Calibri" panose="020F0502020204030204" pitchFamily="34" charset="0"/>
                <a:cs typeface="Calibri" panose="020F0502020204030204" pitchFamily="34" charset="0"/>
              </a:rPr>
              <a:t>Autres documents</a:t>
            </a:r>
            <a:r>
              <a:rPr lang="fr-CA" sz="8000" dirty="0">
                <a:latin typeface="Calibri" panose="020F0502020204030204" pitchFamily="34" charset="0"/>
                <a:cs typeface="Calibri" panose="020F0502020204030204" pitchFamily="34" charset="0"/>
              </a:rPr>
              <a:t> du Formulaire de demande au plus tard à la date et l’heure limite;</a:t>
            </a:r>
          </a:p>
          <a:p>
            <a:r>
              <a:rPr lang="fr-CA" sz="8000" dirty="0">
                <a:latin typeface="Calibri" panose="020F0502020204030204" pitchFamily="34" charset="0"/>
                <a:cs typeface="Calibri" panose="020F0502020204030204" pitchFamily="34" charset="0"/>
              </a:rPr>
              <a:t>Le formulaire électronique de la demande complète inclura également une section où toutes les contributions de chacun des établissements partenaires pourront être inscrites.</a:t>
            </a:r>
          </a:p>
          <a:p>
            <a:pPr marL="0" lvl="0" indent="0">
              <a:lnSpc>
                <a:spcPct val="120000"/>
              </a:lnSpc>
              <a:spcBef>
                <a:spcPts val="432"/>
              </a:spcBef>
              <a:buNone/>
            </a:pPr>
            <a:endParaRPr lang="fr-CA" sz="8000" dirty="0">
              <a:latin typeface="Calibri" panose="020F0502020204030204" pitchFamily="34" charset="0"/>
              <a:cs typeface="Calibri" panose="020F0502020204030204" pitchFamily="34" charset="0"/>
            </a:endParaRPr>
          </a:p>
          <a:p>
            <a:pPr marL="0" indent="0">
              <a:buNone/>
            </a:pPr>
            <a:endParaRPr lang="fr-CA" sz="7200" dirty="0">
              <a:latin typeface="Calibri" panose="020F0502020204030204" pitchFamily="34" charset="0"/>
              <a:cs typeface="Calibri" panose="020F0502020204030204" pitchFamily="34" charset="0"/>
            </a:endParaRPr>
          </a:p>
          <a:p>
            <a:pPr marL="0" indent="0">
              <a:buNone/>
            </a:pPr>
            <a:endParaRPr lang="fr-CA" sz="7200" b="1" dirty="0">
              <a:latin typeface="Calibri" panose="020F0502020204030204" pitchFamily="34" charset="0"/>
              <a:cs typeface="Calibri" panose="020F0502020204030204" pitchFamily="34"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5861265"/>
            <a:ext cx="4324259" cy="29420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4868563" y="6406408"/>
            <a:ext cx="4028550" cy="294208"/>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000" dirty="0">
                <a:latin typeface="Calibri" panose="020F0502020204030204" pitchFamily="34" charset="0"/>
                <a:cs typeface="Calibri" panose="020F0502020204030204" pitchFamily="34" charset="0"/>
              </a:rPr>
              <a:t>Date limite: </a:t>
            </a:r>
            <a:r>
              <a:rPr lang="fr-CA" altLang="fr-FR" sz="2000" b="1" dirty="0">
                <a:latin typeface="Calibri" panose="020F0502020204030204" pitchFamily="34" charset="0"/>
                <a:cs typeface="Calibri" panose="020F0502020204030204" pitchFamily="34" charset="0"/>
              </a:rPr>
              <a:t>9 novembre 2023</a:t>
            </a:r>
          </a:p>
        </p:txBody>
      </p:sp>
      <p:sp>
        <p:nvSpPr>
          <p:cNvPr id="17" name="Titre 1"/>
          <p:cNvSpPr txBox="1">
            <a:spLocks/>
          </p:cNvSpPr>
          <p:nvPr>
            <p:custDataLst>
              <p:tags r:id="rId6"/>
            </p:custDataLst>
          </p:nvPr>
        </p:nvSpPr>
        <p:spPr>
          <a:xfrm>
            <a:off x="258892" y="395416"/>
            <a:ext cx="7921281" cy="601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Deuxième étape – Demande de financement</a:t>
            </a:r>
          </a:p>
        </p:txBody>
      </p:sp>
    </p:spTree>
    <p:extLst>
      <p:ext uri="{BB962C8B-B14F-4D97-AF65-F5344CB8AC3E}">
        <p14:creationId xmlns:p14="http://schemas.microsoft.com/office/powerpoint/2010/main" val="316127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501423"/>
            <a:ext cx="9144000" cy="48079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126435"/>
            <a:ext cx="8885108" cy="5182924"/>
          </a:xfrm>
        </p:spPr>
        <p:txBody>
          <a:bodyPr>
            <a:noAutofit/>
          </a:bodyPr>
          <a:lstStyle/>
          <a:p>
            <a:pPr marL="0" indent="0">
              <a:buNone/>
            </a:pPr>
            <a:r>
              <a:rPr lang="fr-CA" sz="2200" b="1" dirty="0">
                <a:latin typeface="Calibri" panose="020F0502020204030204" pitchFamily="34" charset="0"/>
                <a:cs typeface="Calibri" panose="020F0502020204030204" pitchFamily="34" charset="0"/>
              </a:rPr>
              <a:t>Bilan des réalisations du regroupement</a:t>
            </a:r>
          </a:p>
          <a:p>
            <a:pPr marL="0" indent="0">
              <a:buNone/>
            </a:pPr>
            <a:endParaRPr lang="fr-CA" sz="2200" b="1" dirty="0">
              <a:latin typeface="Calibri" panose="020F0502020204030204" pitchFamily="34" charset="0"/>
              <a:cs typeface="Calibri" panose="020F0502020204030204" pitchFamily="34" charset="0"/>
            </a:endParaRPr>
          </a:p>
          <a:p>
            <a:r>
              <a:rPr lang="fr-CA" sz="2200" dirty="0">
                <a:latin typeface="Calibri" panose="020F0502020204030204" pitchFamily="34" charset="0"/>
                <a:cs typeface="Calibri" panose="020F0502020204030204" pitchFamily="34" charset="0"/>
              </a:rPr>
              <a:t>Document expliquant les informations exigées dans le bilan sera placé dans la Boîte à outils;</a:t>
            </a:r>
          </a:p>
          <a:p>
            <a:r>
              <a:rPr lang="fr-CA" sz="2200" dirty="0">
                <a:latin typeface="Calibri" panose="020F0502020204030204" pitchFamily="34" charset="0"/>
                <a:cs typeface="Calibri" panose="020F0502020204030204" pitchFamily="34" charset="0"/>
              </a:rPr>
              <a:t>Il y aura un bilan des réalisations à compléter dans l’environnement du module d’appui pour :</a:t>
            </a:r>
          </a:p>
          <a:p>
            <a:pPr marL="0" lvl="0" indent="0">
              <a:buNone/>
            </a:pPr>
            <a:r>
              <a:rPr lang="fr-CA" sz="2200" dirty="0">
                <a:latin typeface="Calibri" panose="020F0502020204030204" pitchFamily="34" charset="0"/>
                <a:cs typeface="Calibri" panose="020F0502020204030204" pitchFamily="34" charset="0"/>
              </a:rPr>
              <a:t>	- les RÉ (moins exigeant en termes de nombre de réalisations)</a:t>
            </a:r>
          </a:p>
          <a:p>
            <a:pPr marL="0" lvl="0" indent="0">
              <a:buNone/>
            </a:pPr>
            <a:r>
              <a:rPr lang="fr-CA" sz="2200" dirty="0">
                <a:latin typeface="Calibri" panose="020F0502020204030204" pitchFamily="34" charset="0"/>
                <a:cs typeface="Calibri" panose="020F0502020204030204" pitchFamily="34" charset="0"/>
              </a:rPr>
              <a:t>	- les RM </a:t>
            </a:r>
          </a:p>
          <a:p>
            <a:pPr lvl="0">
              <a:buFont typeface="Arial" panose="020B0604020202020204" pitchFamily="34" charset="0"/>
              <a:buChar char="•"/>
            </a:pPr>
            <a:r>
              <a:rPr lang="fr-CA" sz="2200" dirty="0">
                <a:latin typeface="Calibri" panose="020F0502020204030204" pitchFamily="34" charset="0"/>
                <a:cs typeface="Calibri" panose="020F0502020204030204" pitchFamily="34" charset="0"/>
              </a:rPr>
              <a:t>Bilan des 3 dernières années 	soit entre le 1 avril 2020 et le 30 juin 2023;</a:t>
            </a:r>
          </a:p>
          <a:p>
            <a:pPr lvl="0">
              <a:buFont typeface="Arial" panose="020B0604020202020204" pitchFamily="34" charset="0"/>
              <a:buChar char="•"/>
            </a:pPr>
            <a:r>
              <a:rPr lang="fr-CA" sz="2200" dirty="0">
                <a:latin typeface="Calibri" panose="020F0502020204030204" pitchFamily="34" charset="0"/>
                <a:cs typeface="Calibri" panose="020F0502020204030204" pitchFamily="34" charset="0"/>
              </a:rPr>
              <a:t>Un PDF consolidé du bilan sera à joindre au formulaire de demande dans la section </a:t>
            </a:r>
            <a:r>
              <a:rPr lang="fr-CA" sz="2200" i="1" dirty="0">
                <a:latin typeface="Calibri" panose="020F0502020204030204" pitchFamily="34" charset="0"/>
                <a:cs typeface="Calibri" panose="020F0502020204030204" pitchFamily="34" charset="0"/>
              </a:rPr>
              <a:t>Autres documents.</a:t>
            </a:r>
          </a:p>
          <a:p>
            <a:pPr marL="0" lvl="0" indent="0">
              <a:buNone/>
            </a:pPr>
            <a:endParaRPr lang="fr-CA" sz="1600" dirty="0">
              <a:latin typeface="Creighton Pro" panose="02000506000000020004" pitchFamily="50" charset="0"/>
            </a:endParaRPr>
          </a:p>
          <a:p>
            <a:pPr marL="0" indent="0">
              <a:buNone/>
            </a:pPr>
            <a:endParaRPr lang="fr-CA" sz="1600" b="1" dirty="0">
              <a:latin typeface="Creighton Pro" panose="02000506000000020004" pitchFamily="50" charset="0"/>
            </a:endParaRPr>
          </a:p>
          <a:p>
            <a:pPr marL="0" indent="0">
              <a:buNone/>
            </a:pPr>
            <a:endParaRPr lang="fr-CA" sz="1600" b="1" dirty="0">
              <a:latin typeface="Creighton Pro" panose="02000506000000020004" pitchFamily="50" charset="0"/>
            </a:endParaRPr>
          </a:p>
          <a:p>
            <a:endParaRPr lang="fr-CA" sz="1600" b="1" dirty="0">
              <a:latin typeface="Creighton Pro" panose="02000506000000020004" pitchFamily="50" charset="0"/>
            </a:endParaRPr>
          </a:p>
          <a:p>
            <a:pPr marL="0" indent="0">
              <a:buNone/>
            </a:pPr>
            <a:endParaRPr lang="fr-CA" sz="16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5303519" y="5869458"/>
            <a:ext cx="3593593" cy="439901"/>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400" dirty="0">
                <a:latin typeface="Creighton Pro Light" panose="02000506000000020004" pitchFamily="50" charset="0"/>
              </a:rPr>
              <a:t>Date limite: </a:t>
            </a:r>
            <a:r>
              <a:rPr lang="fr-CA" altLang="fr-FR" sz="2400" b="1" dirty="0">
                <a:latin typeface="Creighton Pro Light" panose="02000506000000020004" pitchFamily="50" charset="0"/>
              </a:rPr>
              <a:t>9 novembre 2023</a:t>
            </a:r>
          </a:p>
        </p:txBody>
      </p:sp>
      <p:sp>
        <p:nvSpPr>
          <p:cNvPr id="17" name="Titre 1"/>
          <p:cNvSpPr txBox="1">
            <a:spLocks/>
          </p:cNvSpPr>
          <p:nvPr>
            <p:custDataLst>
              <p:tags r:id="rId6"/>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Deuxième étape – Demande de financement</a:t>
            </a:r>
          </a:p>
        </p:txBody>
      </p:sp>
    </p:spTree>
    <p:extLst>
      <p:ext uri="{BB962C8B-B14F-4D97-AF65-F5344CB8AC3E}">
        <p14:creationId xmlns:p14="http://schemas.microsoft.com/office/powerpoint/2010/main" val="358365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507523"/>
            <a:ext cx="9144000" cy="46515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Titre 1"/>
          <p:cNvSpPr>
            <a:spLocks noGrp="1"/>
          </p:cNvSpPr>
          <p:nvPr>
            <p:ph type="title"/>
            <p:custDataLst>
              <p:tags r:id="rId2"/>
            </p:custDataLst>
          </p:nvPr>
        </p:nvSpPr>
        <p:spPr>
          <a:xfrm>
            <a:off x="262549" y="153741"/>
            <a:ext cx="7718781" cy="964630"/>
          </a:xfrm>
        </p:spPr>
        <p:txBody>
          <a:bodyPr>
            <a:noAutofit/>
          </a:bodyPr>
          <a:lstStyle/>
          <a:p>
            <a:pPr algn="l"/>
            <a:r>
              <a:rPr lang="fr-FR" sz="3200" b="1" dirty="0">
                <a:solidFill>
                  <a:srgbClr val="569B21"/>
                </a:solidFill>
                <a:latin typeface="Calibri" panose="020F0502020204030204" pitchFamily="34" charset="0"/>
                <a:cs typeface="Calibri" panose="020F0502020204030204" pitchFamily="34" charset="0"/>
              </a:rPr>
              <a:t>Contexte d’actualisation du programme</a:t>
            </a:r>
          </a:p>
        </p:txBody>
      </p:sp>
      <p:sp>
        <p:nvSpPr>
          <p:cNvPr id="8" name="Espace réservé du contenu 5"/>
          <p:cNvSpPr>
            <a:spLocks noGrp="1"/>
          </p:cNvSpPr>
          <p:nvPr>
            <p:ph idx="1"/>
            <p:custDataLst>
              <p:tags r:id="rId3"/>
            </p:custDataLst>
          </p:nvPr>
        </p:nvSpPr>
        <p:spPr>
          <a:xfrm>
            <a:off x="409903" y="1390915"/>
            <a:ext cx="8573459" cy="4651539"/>
          </a:xfrm>
          <a:effectLst/>
        </p:spPr>
        <p:txBody>
          <a:bodyPr>
            <a:noAutofit/>
          </a:bodyPr>
          <a:lstStyle/>
          <a:p>
            <a:pPr lvl="0"/>
            <a:r>
              <a:rPr lang="fr-CA" sz="2200" dirty="0"/>
              <a:t>Fermeture de la plateforme E-Regroupement</a:t>
            </a:r>
          </a:p>
          <a:p>
            <a:pPr lvl="0"/>
            <a:r>
              <a:rPr lang="fr-CA" sz="2200" dirty="0"/>
              <a:t>Pandémie COVID-19</a:t>
            </a:r>
          </a:p>
          <a:p>
            <a:pPr lvl="0"/>
            <a:r>
              <a:rPr lang="fr-CA" sz="2200" dirty="0"/>
              <a:t>Report du concours prévu en 2020 et année additionnelle de financement</a:t>
            </a:r>
          </a:p>
          <a:p>
            <a:pPr lvl="0"/>
            <a:r>
              <a:rPr lang="fr-CA" sz="2200" dirty="0"/>
              <a:t>Occasion de réflexion sur le programme après 20 ans</a:t>
            </a:r>
          </a:p>
          <a:p>
            <a:pPr marL="0" lvl="0" indent="0">
              <a:buNone/>
            </a:pPr>
            <a:endParaRPr lang="fr-CA" sz="2200" b="1" dirty="0"/>
          </a:p>
          <a:p>
            <a:pPr marL="0" indent="0">
              <a:buNone/>
            </a:pPr>
            <a:r>
              <a:rPr lang="fr-CA" sz="2200" b="1" u="sng" dirty="0"/>
              <a:t>Étapes d’avril à décembre 2020 </a:t>
            </a:r>
            <a:r>
              <a:rPr lang="fr-CA" sz="2200" b="1" dirty="0"/>
              <a:t>:</a:t>
            </a:r>
          </a:p>
          <a:p>
            <a:r>
              <a:rPr lang="fr-CA" sz="2200" b="1" dirty="0"/>
              <a:t>Comité de travail d’experts (réflexion et orientation)</a:t>
            </a:r>
          </a:p>
          <a:p>
            <a:r>
              <a:rPr lang="fr-CA" sz="2200" b="1" dirty="0">
                <a:ea typeface="Tahoma" panose="020B0604030504040204" pitchFamily="34" charset="0"/>
                <a:cs typeface="Tahoma" panose="020B0604030504040204" pitchFamily="34" charset="0"/>
              </a:rPr>
              <a:t>Une série de 4 consultations</a:t>
            </a:r>
          </a:p>
          <a:p>
            <a:r>
              <a:rPr lang="fr-CA" sz="2200" b="1" dirty="0">
                <a:ea typeface="Tahoma" panose="020B0604030504040204" pitchFamily="34" charset="0"/>
                <a:cs typeface="Tahoma" panose="020B0604030504040204" pitchFamily="34" charset="0"/>
              </a:rPr>
              <a:t>Révision et approbation des règles du programme</a:t>
            </a:r>
          </a:p>
          <a:p>
            <a:r>
              <a:rPr lang="fr-CA" sz="2200" b="1" dirty="0">
                <a:ea typeface="Tahoma" panose="020B0604030504040204" pitchFamily="34" charset="0"/>
                <a:cs typeface="Tahoma" panose="020B0604030504040204" pitchFamily="34" charset="0"/>
              </a:rPr>
              <a:t>Concours en 2021 et annonce avril 2022</a:t>
            </a:r>
          </a:p>
          <a:p>
            <a:pPr marL="0" indent="0">
              <a:buNone/>
            </a:pPr>
            <a:r>
              <a:rPr lang="fr-CA" sz="2400" b="1" dirty="0">
                <a:ea typeface="Tahoma" panose="020B0604030504040204" pitchFamily="34" charset="0"/>
                <a:cs typeface="Tahoma" panose="020B0604030504040204" pitchFamily="34" charset="0"/>
              </a:rPr>
              <a:t>                  </a:t>
            </a:r>
            <a:endParaRPr lang="fr-CA" sz="2000" b="1" dirty="0">
              <a:latin typeface="Creighton Pro Light" panose="02000506000000020004" pitchFamily="50" charset="0"/>
              <a:ea typeface="Tahoma" panose="020B0604030504040204" pitchFamily="34" charset="0"/>
              <a:cs typeface="Tahoma" panose="020B0604030504040204" pitchFamily="34" charset="0"/>
            </a:endParaRPr>
          </a:p>
          <a:p>
            <a:pPr marL="0" lvl="0" indent="0">
              <a:buNone/>
            </a:pPr>
            <a:endParaRPr lang="fr-CA" sz="2400" dirty="0">
              <a:latin typeface="Creighton Pro" panose="02000506000000020004" pitchFamily="50" charset="0"/>
            </a:endParaRPr>
          </a:p>
          <a:p>
            <a:pPr marL="0" lvl="0" indent="0">
              <a:buNone/>
            </a:pPr>
            <a:endParaRPr lang="fr-CA" sz="2400" dirty="0">
              <a:latin typeface="Creighton Pro" panose="02000506000000020004" pitchFamily="50" charset="0"/>
            </a:endParaRPr>
          </a:p>
        </p:txBody>
      </p:sp>
    </p:spTree>
    <p:extLst>
      <p:ext uri="{BB962C8B-B14F-4D97-AF65-F5344CB8AC3E}">
        <p14:creationId xmlns:p14="http://schemas.microsoft.com/office/powerpoint/2010/main" val="197592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379553"/>
            <a:ext cx="9144000" cy="49298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126436"/>
            <a:ext cx="8885108" cy="5182924"/>
          </a:xfrm>
        </p:spPr>
        <p:txBody>
          <a:bodyPr>
            <a:noAutofit/>
          </a:bodyPr>
          <a:lstStyle/>
          <a:p>
            <a:pPr marL="0" lvl="0" indent="0">
              <a:buNone/>
            </a:pPr>
            <a:r>
              <a:rPr lang="fr-CA" sz="2200" b="1" dirty="0">
                <a:latin typeface="Calibri" panose="020F0502020204030204" pitchFamily="34" charset="0"/>
                <a:cs typeface="Calibri" panose="020F0502020204030204" pitchFamily="34" charset="0"/>
              </a:rPr>
              <a:t>Demande de financement </a:t>
            </a:r>
            <a:r>
              <a:rPr lang="fr-CA" sz="2200" dirty="0">
                <a:latin typeface="Calibri" panose="020F0502020204030204" pitchFamily="34" charset="0"/>
                <a:cs typeface="Calibri" panose="020F0502020204030204" pitchFamily="34" charset="0"/>
              </a:rPr>
              <a:t>(PDF à joindre à la demande)</a:t>
            </a:r>
          </a:p>
          <a:p>
            <a:pPr marL="0" lvl="0" indent="0">
              <a:buNone/>
            </a:pPr>
            <a:endParaRPr lang="fr-CA" sz="2200" dirty="0">
              <a:latin typeface="Calibri" panose="020F0502020204030204" pitchFamily="34" charset="0"/>
              <a:cs typeface="Calibri" panose="020F0502020204030204" pitchFamily="34" charset="0"/>
            </a:endParaRPr>
          </a:p>
          <a:p>
            <a:pPr lvl="0">
              <a:buFont typeface="Arial" panose="020B0604020202020204" pitchFamily="34" charset="0"/>
              <a:buChar char="•"/>
            </a:pPr>
            <a:r>
              <a:rPr lang="fr-CA" sz="2200" dirty="0">
                <a:latin typeface="Calibri" panose="020F0502020204030204" pitchFamily="34" charset="0"/>
                <a:cs typeface="Calibri" panose="020F0502020204030204" pitchFamily="34" charset="0"/>
              </a:rPr>
              <a:t>Document d’un maximum de </a:t>
            </a:r>
            <a:r>
              <a:rPr lang="fr-CA" sz="2200" b="1" dirty="0">
                <a:solidFill>
                  <a:srgbClr val="569B21"/>
                </a:solidFill>
                <a:latin typeface="Calibri" panose="020F0502020204030204" pitchFamily="34" charset="0"/>
                <a:cs typeface="Calibri" panose="020F0502020204030204" pitchFamily="34" charset="0"/>
              </a:rPr>
              <a:t>10 pages </a:t>
            </a:r>
            <a:r>
              <a:rPr lang="fr-CA" sz="2200" dirty="0">
                <a:latin typeface="Calibri" panose="020F0502020204030204" pitchFamily="34" charset="0"/>
                <a:cs typeface="Calibri" panose="020F0502020204030204" pitchFamily="34" charset="0"/>
              </a:rPr>
              <a:t>respectant les normes de</a:t>
            </a:r>
            <a:r>
              <a:rPr lang="fr-CA" sz="2200" b="1" dirty="0">
                <a:latin typeface="Calibri" panose="020F0502020204030204" pitchFamily="34" charset="0"/>
                <a:cs typeface="Calibri" panose="020F0502020204030204" pitchFamily="34" charset="0"/>
              </a:rPr>
              <a:t> </a:t>
            </a:r>
            <a:r>
              <a:rPr lang="fr-CA" sz="2200" dirty="0">
                <a:latin typeface="Calibri" panose="020F0502020204030204" pitchFamily="34" charset="0"/>
                <a:cs typeface="Calibri" panose="020F0502020204030204" pitchFamily="34" charset="0"/>
              </a:rPr>
              <a:t>présentation des FRQ;</a:t>
            </a:r>
          </a:p>
          <a:p>
            <a:pPr>
              <a:buFont typeface="Arial" panose="020B0604020202020204" pitchFamily="34" charset="0"/>
              <a:buChar char="•"/>
            </a:pPr>
            <a:r>
              <a:rPr lang="fr-CA" sz="2200" dirty="0">
                <a:cs typeface="Calibri" panose="020F0502020204030204" pitchFamily="34" charset="0"/>
              </a:rPr>
              <a:t>D</a:t>
            </a:r>
            <a:r>
              <a:rPr lang="fr-CA" sz="2200" dirty="0">
                <a:effectLst/>
                <a:ea typeface="Times New Roman" panose="02020603050405020304" pitchFamily="18" charset="0"/>
              </a:rPr>
              <a:t>oit décrire la nouvelle programmation en expliquant en quoi elle évolue, complémente et/ou diverge de l’ancienne et doit traiter de la vision et des futures actions du regroupement à travers les différents critères d’évaluation et ce, pour les 6 prochaines années. </a:t>
            </a:r>
            <a:endParaRPr lang="fr-CA" sz="2200" dirty="0">
              <a:cs typeface="Calibri" panose="020F0502020204030204" pitchFamily="34" charset="0"/>
            </a:endParaRPr>
          </a:p>
          <a:p>
            <a:pPr lvl="0">
              <a:buFont typeface="Arial" panose="020B0604020202020204" pitchFamily="34" charset="0"/>
              <a:buChar char="•"/>
            </a:pPr>
            <a:endParaRPr lang="fr-CA" sz="2200" dirty="0">
              <a:latin typeface="Calibri" panose="020F0502020204030204" pitchFamily="34" charset="0"/>
              <a:cs typeface="Calibri" panose="020F0502020204030204" pitchFamily="34" charset="0"/>
            </a:endParaRPr>
          </a:p>
          <a:p>
            <a:pPr marL="0" lvl="0" indent="0">
              <a:buNone/>
            </a:pPr>
            <a:endParaRPr lang="fr-CA" sz="2200" dirty="0">
              <a:latin typeface="Calibri" panose="020F0502020204030204" pitchFamily="34" charset="0"/>
              <a:cs typeface="Calibri" panose="020F0502020204030204" pitchFamily="34" charset="0"/>
            </a:endParaRPr>
          </a:p>
          <a:p>
            <a:pPr marL="0" lvl="0" indent="0">
              <a:buNone/>
            </a:pPr>
            <a:endParaRPr lang="fr-CA" sz="2200" dirty="0">
              <a:latin typeface="Calibri" panose="020F0502020204030204" pitchFamily="34" charset="0"/>
              <a:cs typeface="Calibri" panose="020F0502020204030204" pitchFamily="34" charset="0"/>
            </a:endParaRPr>
          </a:p>
          <a:p>
            <a:pPr marL="0" indent="0">
              <a:buNone/>
            </a:pPr>
            <a:r>
              <a:rPr lang="fr-CA" sz="1600" dirty="0">
                <a:latin typeface="Creighton Pro" panose="02000506000000020004" pitchFamily="50" charset="0"/>
              </a:rPr>
              <a:t>	</a:t>
            </a:r>
            <a:endParaRPr lang="fr-CA" sz="1600" b="1" dirty="0">
              <a:latin typeface="Creighton Pro" panose="02000506000000020004" pitchFamily="50" charset="0"/>
            </a:endParaRPr>
          </a:p>
          <a:p>
            <a:pPr marL="0" indent="0">
              <a:buNone/>
            </a:pPr>
            <a:endParaRPr lang="fr-CA" sz="1600" b="1" dirty="0">
              <a:latin typeface="Creighton Pro" panose="02000506000000020004" pitchFamily="50" charset="0"/>
            </a:endParaRPr>
          </a:p>
          <a:p>
            <a:pPr marL="0" indent="0">
              <a:buNone/>
            </a:pPr>
            <a:endParaRPr lang="fr-CA" sz="1600" b="1" dirty="0">
              <a:latin typeface="Creighton Pro" panose="02000506000000020004" pitchFamily="50" charset="0"/>
            </a:endParaRPr>
          </a:p>
          <a:p>
            <a:endParaRPr lang="fr-CA" sz="1600" b="1" dirty="0">
              <a:latin typeface="Creighton Pro" panose="02000506000000020004" pitchFamily="50" charset="0"/>
            </a:endParaRPr>
          </a:p>
          <a:p>
            <a:pPr marL="0" indent="0">
              <a:buNone/>
            </a:pPr>
            <a:endParaRPr lang="fr-CA" sz="16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5303519" y="5731565"/>
            <a:ext cx="3593593" cy="577796"/>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400" dirty="0">
                <a:latin typeface="Creighton Pro Light" panose="02000506000000020004" pitchFamily="50" charset="0"/>
              </a:rPr>
              <a:t>Date limite: </a:t>
            </a:r>
            <a:r>
              <a:rPr lang="fr-CA" altLang="fr-FR" sz="2400" b="1" dirty="0">
                <a:latin typeface="Creighton Pro Light" panose="02000506000000020004" pitchFamily="50" charset="0"/>
              </a:rPr>
              <a:t>9 novembre 2023</a:t>
            </a:r>
          </a:p>
        </p:txBody>
      </p:sp>
      <p:sp>
        <p:nvSpPr>
          <p:cNvPr id="17" name="Titre 1"/>
          <p:cNvSpPr txBox="1">
            <a:spLocks/>
          </p:cNvSpPr>
          <p:nvPr>
            <p:custDataLst>
              <p:tags r:id="rId6"/>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Deuxième étape – Demande de financement</a:t>
            </a:r>
          </a:p>
        </p:txBody>
      </p:sp>
    </p:spTree>
    <p:extLst>
      <p:ext uri="{BB962C8B-B14F-4D97-AF65-F5344CB8AC3E}">
        <p14:creationId xmlns:p14="http://schemas.microsoft.com/office/powerpoint/2010/main" val="397920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517693"/>
            <a:ext cx="9144000" cy="47916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517691"/>
            <a:ext cx="8885108" cy="4791667"/>
          </a:xfrm>
        </p:spPr>
        <p:txBody>
          <a:bodyPr>
            <a:noAutofit/>
          </a:bodyPr>
          <a:lstStyle/>
          <a:p>
            <a:pPr marL="0" indent="0">
              <a:buNone/>
            </a:pPr>
            <a:r>
              <a:rPr lang="fr-CA" sz="2200" b="1" dirty="0">
                <a:latin typeface="Calibri" panose="020F0502020204030204" pitchFamily="34" charset="0"/>
                <a:cs typeface="Calibri" panose="020F0502020204030204" pitchFamily="34" charset="0"/>
              </a:rPr>
              <a:t>Module d’appui (inscription de données)</a:t>
            </a:r>
          </a:p>
          <a:p>
            <a:pPr marL="0" indent="0">
              <a:buNone/>
            </a:pPr>
            <a:endParaRPr lang="fr-CA" sz="2200" b="1" dirty="0">
              <a:latin typeface="Calibri" panose="020F0502020204030204" pitchFamily="34" charset="0"/>
              <a:cs typeface="Calibri" panose="020F0502020204030204" pitchFamily="34" charset="0"/>
            </a:endParaRPr>
          </a:p>
          <a:p>
            <a:pPr>
              <a:lnSpc>
                <a:spcPct val="120000"/>
              </a:lnSpc>
              <a:spcBef>
                <a:spcPts val="432"/>
              </a:spcBef>
            </a:pPr>
            <a:r>
              <a:rPr lang="fr-CA" sz="2200" dirty="0">
                <a:latin typeface="Calibri" panose="020F0502020204030204" pitchFamily="34" charset="0"/>
                <a:cs typeface="Calibri" panose="020F0502020204030204" pitchFamily="34" charset="0"/>
              </a:rPr>
              <a:t>Document expliquant les informations exigées dans le module d’appui sera placé dans la Boîte à outils;</a:t>
            </a:r>
          </a:p>
          <a:p>
            <a:pPr>
              <a:lnSpc>
                <a:spcPct val="120000"/>
              </a:lnSpc>
              <a:spcBef>
                <a:spcPts val="432"/>
              </a:spcBef>
            </a:pPr>
            <a:r>
              <a:rPr lang="fr-CA" sz="2200" dirty="0">
                <a:latin typeface="Calibri" panose="020F0502020204030204" pitchFamily="34" charset="0"/>
                <a:cs typeface="Calibri" panose="020F0502020204030204" pitchFamily="34" charset="0"/>
              </a:rPr>
              <a:t>Module dans </a:t>
            </a:r>
            <a:r>
              <a:rPr lang="fr-CA" sz="2200" dirty="0" err="1">
                <a:latin typeface="Calibri" panose="020F0502020204030204" pitchFamily="34" charset="0"/>
                <a:cs typeface="Calibri" panose="020F0502020204030204" pitchFamily="34" charset="0"/>
              </a:rPr>
              <a:t>FRQnet</a:t>
            </a:r>
            <a:r>
              <a:rPr lang="fr-CA" sz="2200" dirty="0">
                <a:latin typeface="Calibri" panose="020F0502020204030204" pitchFamily="34" charset="0"/>
                <a:cs typeface="Calibri" panose="020F0502020204030204" pitchFamily="34" charset="0"/>
              </a:rPr>
              <a:t> avec accès au CP mais aussi au coordonnateur ou à la coordonnatrice;</a:t>
            </a:r>
          </a:p>
          <a:p>
            <a:pPr>
              <a:lnSpc>
                <a:spcPct val="120000"/>
              </a:lnSpc>
              <a:spcBef>
                <a:spcPts val="432"/>
              </a:spcBef>
            </a:pPr>
            <a:r>
              <a:rPr lang="fr-CA" sz="2200" dirty="0">
                <a:latin typeface="Calibri" panose="020F0502020204030204" pitchFamily="34" charset="0"/>
                <a:cs typeface="Calibri" panose="020F0502020204030204" pitchFamily="34" charset="0"/>
              </a:rPr>
              <a:t>Ce module d’appui fera l’objet d’une formation au printemps 2023 (mai).</a:t>
            </a:r>
          </a:p>
          <a:p>
            <a:pPr marL="0" indent="0">
              <a:buNone/>
            </a:pPr>
            <a:endParaRPr lang="fr-CA" sz="1600" b="1" dirty="0">
              <a:latin typeface="Creighton Pro" panose="02000506000000020004" pitchFamily="50" charset="0"/>
            </a:endParaRPr>
          </a:p>
          <a:p>
            <a:pPr marL="0" indent="0">
              <a:buNone/>
            </a:pPr>
            <a:endParaRPr lang="fr-CA" sz="1600" b="1" dirty="0">
              <a:latin typeface="Creighton Pro" panose="02000506000000020004" pitchFamily="50" charset="0"/>
            </a:endParaRPr>
          </a:p>
          <a:p>
            <a:endParaRPr lang="fr-CA" sz="1600" b="1" dirty="0">
              <a:latin typeface="Creighton Pro" panose="02000506000000020004" pitchFamily="50" charset="0"/>
            </a:endParaRPr>
          </a:p>
          <a:p>
            <a:pPr marL="0" indent="0">
              <a:buNone/>
            </a:pPr>
            <a:endParaRPr lang="fr-CA" sz="16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3" name="Rectangle 2"/>
          <p:cNvSpPr txBox="1">
            <a:spLocks noChangeArrowheads="1"/>
          </p:cNvSpPr>
          <p:nvPr>
            <p:custDataLst>
              <p:tags r:id="rId5"/>
            </p:custDataLst>
          </p:nvPr>
        </p:nvSpPr>
        <p:spPr>
          <a:xfrm>
            <a:off x="5303519" y="5880053"/>
            <a:ext cx="3593593" cy="429307"/>
          </a:xfrm>
          <a:prstGeom prst="rect">
            <a:avLst/>
          </a:prstGeom>
          <a:ln>
            <a:solidFill>
              <a:srgbClr val="608031"/>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altLang="fr-FR" sz="2400" dirty="0">
                <a:latin typeface="Creighton Pro Light" panose="02000506000000020004" pitchFamily="50" charset="0"/>
              </a:rPr>
              <a:t>Date limite: </a:t>
            </a:r>
            <a:r>
              <a:rPr lang="fr-CA" altLang="fr-FR" sz="2400" b="1" dirty="0">
                <a:latin typeface="Creighton Pro Light" panose="02000506000000020004" pitchFamily="50" charset="0"/>
              </a:rPr>
              <a:t>9 novembre 2023</a:t>
            </a:r>
          </a:p>
        </p:txBody>
      </p:sp>
      <p:sp>
        <p:nvSpPr>
          <p:cNvPr id="17" name="Titre 1"/>
          <p:cNvSpPr txBox="1">
            <a:spLocks/>
          </p:cNvSpPr>
          <p:nvPr>
            <p:custDataLst>
              <p:tags r:id="rId6"/>
            </p:custDataLst>
          </p:nvPr>
        </p:nvSpPr>
        <p:spPr>
          <a:xfrm>
            <a:off x="258892" y="548640"/>
            <a:ext cx="7718781" cy="5777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Deuxième étape – Demande de financement</a:t>
            </a:r>
          </a:p>
        </p:txBody>
      </p:sp>
    </p:spTree>
    <p:extLst>
      <p:ext uri="{BB962C8B-B14F-4D97-AF65-F5344CB8AC3E}">
        <p14:creationId xmlns:p14="http://schemas.microsoft.com/office/powerpoint/2010/main" val="122847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 y="1312835"/>
            <a:ext cx="9155150" cy="4996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36590" y="1312833"/>
            <a:ext cx="8907410" cy="4996525"/>
          </a:xfrm>
        </p:spPr>
        <p:txBody>
          <a:bodyPr>
            <a:normAutofit fontScale="25000" lnSpcReduction="20000"/>
          </a:bodyPr>
          <a:lstStyle/>
          <a:p>
            <a:pPr marL="0" indent="0">
              <a:buNone/>
            </a:pPr>
            <a:r>
              <a:rPr lang="fr-CA" sz="8000" b="0" i="0" dirty="0">
                <a:solidFill>
                  <a:srgbClr val="000000"/>
                </a:solidFill>
                <a:effectLst/>
                <a:ea typeface="Calibri" panose="020F0502020204030204" pitchFamily="34" charset="0"/>
                <a:cs typeface="Times New Roman" panose="02020603050405020304" pitchFamily="18" charset="0"/>
              </a:rPr>
              <a:t>Toutes l</a:t>
            </a:r>
            <a:r>
              <a:rPr lang="fr-CA" sz="8000" dirty="0">
                <a:effectLst/>
                <a:ea typeface="Times New Roman" panose="02020603050405020304" pitchFamily="18" charset="0"/>
                <a:cs typeface="Times New Roman" panose="02020603050405020304" pitchFamily="18" charset="0"/>
              </a:rPr>
              <a:t>es pré-demandes des RM et RÉ admissibles sont soumises à un comité formé de conseillers et conseillères scientifiques du FRQNT qui formule un avis de pertinence sur ces dossiers.</a:t>
            </a:r>
          </a:p>
          <a:p>
            <a:pPr marL="0" indent="0">
              <a:buNone/>
            </a:pPr>
            <a:endParaRPr lang="fr-FR" sz="8000" dirty="0">
              <a:effectLst/>
              <a:ea typeface="Calibri" panose="020F0502020204030204" pitchFamily="34" charset="0"/>
              <a:cs typeface="Times New Roman" panose="02020603050405020304" pitchFamily="18" charset="0"/>
            </a:endParaRPr>
          </a:p>
          <a:p>
            <a:pPr marL="0" indent="0">
              <a:buNone/>
            </a:pPr>
            <a:r>
              <a:rPr lang="fr-CA" sz="8000" b="1" dirty="0"/>
              <a:t>Évaluation des pré-demandes des RÉ (critères d’évaluation):</a:t>
            </a:r>
          </a:p>
          <a:p>
            <a:pPr>
              <a:buFont typeface="Arial" panose="020B0604020202020204" pitchFamily="34" charset="0"/>
              <a:buChar char="•"/>
            </a:pPr>
            <a:r>
              <a:rPr lang="fr-CA" sz="8000" dirty="0">
                <a:effectLst/>
                <a:ea typeface="Calibri" panose="020F0502020204030204" pitchFamily="34" charset="0"/>
              </a:rPr>
              <a:t>L’importance du renforcement du système de recherche et d’innovation au Québec dans la thématique proposée </a:t>
            </a:r>
            <a:r>
              <a:rPr lang="fr-CA" sz="8000" dirty="0"/>
              <a:t> (25 points);</a:t>
            </a:r>
          </a:p>
          <a:p>
            <a:pPr lvl="0"/>
            <a:r>
              <a:rPr lang="fr-CA" sz="8000" dirty="0">
                <a:effectLst/>
                <a:ea typeface="Calibri" panose="020F0502020204030204" pitchFamily="34" charset="0"/>
              </a:rPr>
              <a:t>La pertinence, la spécificité et l’unicité de la thématique proposée par rapport à d’autres groupes ou entités existantes </a:t>
            </a:r>
            <a:r>
              <a:rPr lang="fr-CA" sz="8000" dirty="0"/>
              <a:t>(25 points);</a:t>
            </a:r>
          </a:p>
          <a:p>
            <a:pPr lvl="0"/>
            <a:r>
              <a:rPr lang="fr-CA" sz="8000" dirty="0">
                <a:effectLst/>
                <a:ea typeface="Calibri" panose="020F0502020204030204" pitchFamily="34" charset="0"/>
              </a:rPr>
              <a:t>L’intégration, la complémentarité et la synergie des expertises démontrant la force du pôle d’excellence </a:t>
            </a:r>
            <a:r>
              <a:rPr lang="fr-CA" sz="8000" dirty="0"/>
              <a:t>(25 points);</a:t>
            </a:r>
          </a:p>
          <a:p>
            <a:pPr lvl="0"/>
            <a:r>
              <a:rPr lang="fr-CA" sz="8000" dirty="0"/>
              <a:t>Les retombées anticipées aux plans des savoirs, de l’innovation et de la société (25 points).</a:t>
            </a:r>
          </a:p>
          <a:p>
            <a:pPr marL="0" lvl="0" indent="0">
              <a:buNone/>
            </a:pPr>
            <a:endParaRPr lang="fr-CA" sz="8000" b="1" dirty="0"/>
          </a:p>
          <a:p>
            <a:pPr marL="0" indent="0">
              <a:buNone/>
            </a:pPr>
            <a:r>
              <a:rPr lang="fr-CA" sz="8000" dirty="0"/>
              <a:t>Suite à l’analyse de l’ensemble des critères ci-dessus, </a:t>
            </a:r>
            <a:r>
              <a:rPr lang="fr-CA" sz="8000" b="1" dirty="0">
                <a:solidFill>
                  <a:srgbClr val="569B21"/>
                </a:solidFill>
              </a:rPr>
              <a:t>les pré-demandes seront classées de la façon suivante</a:t>
            </a:r>
            <a:r>
              <a:rPr lang="fr-CA" sz="8000" dirty="0"/>
              <a:t> :</a:t>
            </a:r>
            <a:r>
              <a:rPr lang="fr-CA" sz="8000" b="1" dirty="0">
                <a:solidFill>
                  <a:schemeClr val="accent3">
                    <a:lumMod val="75000"/>
                  </a:schemeClr>
                </a:solidFill>
              </a:rPr>
              <a:t> </a:t>
            </a:r>
            <a:r>
              <a:rPr lang="fr-CA" sz="8000" b="1" dirty="0">
                <a:solidFill>
                  <a:srgbClr val="569B21"/>
                </a:solidFill>
              </a:rPr>
              <a:t>pertinent (note finale de 85% et plus) ou non pertinent (note finale sous 85%). </a:t>
            </a:r>
          </a:p>
          <a:p>
            <a:pPr marL="0" indent="0">
              <a:buNone/>
            </a:pPr>
            <a:endParaRPr lang="fr-CA" sz="8000" b="1" dirty="0">
              <a:solidFill>
                <a:schemeClr val="accent3">
                  <a:lumMod val="75000"/>
                </a:schemeClr>
              </a:solidFill>
            </a:endParaRPr>
          </a:p>
          <a:p>
            <a:pPr marL="0" indent="0">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Pré-demande</a:t>
            </a:r>
          </a:p>
        </p:txBody>
      </p:sp>
    </p:spTree>
    <p:extLst>
      <p:ext uri="{BB962C8B-B14F-4D97-AF65-F5344CB8AC3E}">
        <p14:creationId xmlns:p14="http://schemas.microsoft.com/office/powerpoint/2010/main" val="184476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 y="1312835"/>
            <a:ext cx="9155150" cy="4996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312834"/>
            <a:ext cx="8885108" cy="4741548"/>
          </a:xfrm>
        </p:spPr>
        <p:txBody>
          <a:bodyPr>
            <a:normAutofit/>
          </a:bodyPr>
          <a:lstStyle/>
          <a:p>
            <a:pPr marL="0" indent="0">
              <a:buNone/>
            </a:pPr>
            <a:r>
              <a:rPr lang="fr-CA" sz="2400" b="1" dirty="0"/>
              <a:t>Évaluation des pré-demandes des RM</a:t>
            </a:r>
          </a:p>
          <a:p>
            <a:pPr marL="0" indent="0">
              <a:buNone/>
            </a:pPr>
            <a:endParaRPr lang="fr-CA" sz="2400" dirty="0">
              <a:effectLst/>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CA" sz="2200" dirty="0">
                <a:effectLst/>
                <a:ea typeface="Times New Roman" panose="02020603050405020304" pitchFamily="18" charset="0"/>
                <a:cs typeface="Times New Roman" panose="02020603050405020304" pitchFamily="18" charset="0"/>
              </a:rPr>
              <a:t>Les </a:t>
            </a:r>
            <a:r>
              <a:rPr lang="fr-CA" sz="2200" dirty="0" err="1">
                <a:effectLst/>
                <a:ea typeface="Times New Roman" panose="02020603050405020304" pitchFamily="18" charset="0"/>
                <a:cs typeface="Times New Roman" panose="02020603050405020304" pitchFamily="18" charset="0"/>
              </a:rPr>
              <a:t>prédemandes</a:t>
            </a:r>
            <a:r>
              <a:rPr lang="fr-CA" sz="2200" dirty="0">
                <a:effectLst/>
                <a:ea typeface="Times New Roman" panose="02020603050405020304" pitchFamily="18" charset="0"/>
                <a:cs typeface="Times New Roman" panose="02020603050405020304" pitchFamily="18" charset="0"/>
              </a:rPr>
              <a:t> des RM admissibles font également l’objet d’une analyse par les membres du conseil scientifique;</a:t>
            </a:r>
          </a:p>
          <a:p>
            <a:pPr>
              <a:buFont typeface="Arial" panose="020B0604020202020204" pitchFamily="34" charset="0"/>
              <a:buChar char="•"/>
            </a:pPr>
            <a:r>
              <a:rPr lang="fr-CA" sz="2200" dirty="0">
                <a:effectLst/>
                <a:ea typeface="Times New Roman" panose="02020603050405020304" pitchFamily="18" charset="0"/>
                <a:cs typeface="Times New Roman" panose="02020603050405020304" pitchFamily="18" charset="0"/>
              </a:rPr>
              <a:t>Les RM qui sont en renouvellement passent directement à l’étape de la demande de financement. Ceux-ci reçoivent un avis de pertinence et des commentaires, s’il y a lieu, de la part du conseil scientifique;</a:t>
            </a:r>
          </a:p>
          <a:p>
            <a:pPr>
              <a:buFont typeface="Arial" panose="020B0604020202020204" pitchFamily="34" charset="0"/>
              <a:buChar char="•"/>
            </a:pPr>
            <a:r>
              <a:rPr lang="fr-CA" sz="2200" dirty="0">
                <a:effectLst/>
                <a:ea typeface="Times New Roman" panose="02020603050405020304" pitchFamily="18" charset="0"/>
              </a:rPr>
              <a:t>Le Fonds transmettra au mois de juin 2023 les décisions aux chercheurs ou chercheuses principales ainsi qu'aux établissements gestionnaires concernés.</a:t>
            </a:r>
            <a:endParaRPr lang="fr-FR" sz="2200" dirty="0">
              <a:effectLst/>
              <a:ea typeface="Calibri" panose="020F0502020204030204" pitchFamily="34" charset="0"/>
              <a:cs typeface="Times New Roman" panose="02020603050405020304" pitchFamily="18" charset="0"/>
            </a:endParaRPr>
          </a:p>
          <a:p>
            <a:pPr marL="0" lvl="0" indent="0">
              <a:buNone/>
            </a:pPr>
            <a:endParaRPr lang="fr-CA" sz="8000" b="1" dirty="0"/>
          </a:p>
          <a:p>
            <a:pPr marL="0" indent="0">
              <a:buNone/>
            </a:pPr>
            <a:endParaRPr lang="fr-CA" sz="2800" b="1" dirty="0">
              <a:solidFill>
                <a:srgbClr val="569B21"/>
              </a:solidFill>
            </a:endParaRPr>
          </a:p>
          <a:p>
            <a:pPr marL="0" indent="0">
              <a:buNone/>
            </a:pPr>
            <a:endParaRPr lang="fr-CA" sz="8000" b="1" dirty="0">
              <a:solidFill>
                <a:schemeClr val="accent3">
                  <a:lumMod val="75000"/>
                </a:schemeClr>
              </a:solidFill>
            </a:endParaRPr>
          </a:p>
          <a:p>
            <a:pPr marL="0" indent="0">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Pré-demande</a:t>
            </a:r>
          </a:p>
        </p:txBody>
      </p:sp>
    </p:spTree>
    <p:extLst>
      <p:ext uri="{BB962C8B-B14F-4D97-AF65-F5344CB8AC3E}">
        <p14:creationId xmlns:p14="http://schemas.microsoft.com/office/powerpoint/2010/main" val="147742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71613"/>
            <a:ext cx="9144000" cy="48377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659602"/>
            <a:ext cx="8885108" cy="4315651"/>
          </a:xfrm>
        </p:spPr>
        <p:txBody>
          <a:bodyPr>
            <a:normAutofit/>
          </a:bodyPr>
          <a:lstStyle/>
          <a:p>
            <a:pPr marL="0" indent="0">
              <a:buNone/>
            </a:pPr>
            <a:r>
              <a:rPr lang="fr-CA" sz="2400" b="1" dirty="0">
                <a:latin typeface="Calibri" panose="020F0502020204030204" pitchFamily="34" charset="0"/>
                <a:cs typeface="Calibri" panose="020F0502020204030204" pitchFamily="34" charset="0"/>
              </a:rPr>
              <a:t>Procédure d’évaluation en 2 étapes</a:t>
            </a:r>
          </a:p>
          <a:p>
            <a:pPr marL="0" indent="0">
              <a:buNone/>
            </a:pPr>
            <a:endParaRPr lang="fr-CA" sz="1000" b="1" dirty="0">
              <a:latin typeface="Creighton Pro" panose="02000506000000020004" pitchFamily="50" charset="0"/>
            </a:endParaRPr>
          </a:p>
          <a:p>
            <a:r>
              <a:rPr lang="fr-CA" sz="2200" dirty="0">
                <a:latin typeface="Calibri" panose="020F0502020204030204" pitchFamily="34" charset="0"/>
                <a:cs typeface="Calibri" panose="020F0502020204030204" pitchFamily="34" charset="0"/>
              </a:rPr>
              <a:t>Formation d’un </a:t>
            </a:r>
            <a:r>
              <a:rPr lang="fr-CA" sz="2200" dirty="0">
                <a:solidFill>
                  <a:srgbClr val="569B21"/>
                </a:solidFill>
                <a:latin typeface="Calibri" panose="020F0502020204030204" pitchFamily="34" charset="0"/>
                <a:cs typeface="Calibri" panose="020F0502020204030204" pitchFamily="34" charset="0"/>
              </a:rPr>
              <a:t>comité d’évaluation multidisciplinaire </a:t>
            </a:r>
            <a:r>
              <a:rPr lang="fr-CA" sz="2200" dirty="0">
                <a:latin typeface="Calibri" panose="020F0502020204030204" pitchFamily="34" charset="0"/>
                <a:cs typeface="Calibri" panose="020F0502020204030204" pitchFamily="34" charset="0"/>
              </a:rPr>
              <a:t>(CEM) composé de chercheuses et de chercheurs universitaires et collégiaux et de représentants de divers milieux de la recherche publique et privée, œuvrant tant au niveau national qu'international.</a:t>
            </a:r>
          </a:p>
          <a:p>
            <a:r>
              <a:rPr lang="fr-CA" sz="2200" dirty="0">
                <a:latin typeface="Calibri" panose="020F0502020204030204" pitchFamily="34" charset="0"/>
                <a:cs typeface="Calibri" panose="020F0502020204030204" pitchFamily="34" charset="0"/>
              </a:rPr>
              <a:t>Création de </a:t>
            </a:r>
            <a:r>
              <a:rPr lang="fr-CA" sz="2200" dirty="0">
                <a:solidFill>
                  <a:srgbClr val="569B21"/>
                </a:solidFill>
                <a:latin typeface="Calibri" panose="020F0502020204030204" pitchFamily="34" charset="0"/>
                <a:cs typeface="Calibri" panose="020F0502020204030204" pitchFamily="34" charset="0"/>
              </a:rPr>
              <a:t>comités visiteurs</a:t>
            </a:r>
            <a:r>
              <a:rPr lang="fr-CA" sz="2200" dirty="0">
                <a:latin typeface="Calibri" panose="020F0502020204030204" pitchFamily="34" charset="0"/>
                <a:cs typeface="Calibri" panose="020F0502020204030204" pitchFamily="34" charset="0"/>
              </a:rPr>
              <a:t>, </a:t>
            </a:r>
            <a:r>
              <a:rPr lang="fr-CA" sz="2200" dirty="0" err="1">
                <a:latin typeface="Calibri" panose="020F0502020204030204" pitchFamily="34" charset="0"/>
                <a:cs typeface="Calibri" panose="020F0502020204030204" pitchFamily="34" charset="0"/>
              </a:rPr>
              <a:t>CVi</a:t>
            </a:r>
            <a:r>
              <a:rPr lang="fr-CA" sz="2200" dirty="0">
                <a:latin typeface="Calibri" panose="020F0502020204030204" pitchFamily="34" charset="0"/>
                <a:cs typeface="Calibri" panose="020F0502020204030204" pitchFamily="34" charset="0"/>
              </a:rPr>
              <a:t> (un par dossier) composé d’au moins 2 membres du CEM et d’au moins 2 spécialistes externes. La présidence des </a:t>
            </a:r>
            <a:r>
              <a:rPr lang="fr-CA" sz="2200" dirty="0" err="1">
                <a:latin typeface="Calibri" panose="020F0502020204030204" pitchFamily="34" charset="0"/>
                <a:cs typeface="Calibri" panose="020F0502020204030204" pitchFamily="34" charset="0"/>
              </a:rPr>
              <a:t>Cvi</a:t>
            </a:r>
            <a:r>
              <a:rPr lang="fr-CA" sz="2200" dirty="0">
                <a:latin typeface="Calibri" panose="020F0502020204030204" pitchFamily="34" charset="0"/>
                <a:cs typeface="Calibri" panose="020F0502020204030204" pitchFamily="34" charset="0"/>
              </a:rPr>
              <a:t> est assumée par un membre du CEM</a:t>
            </a:r>
            <a:r>
              <a:rPr lang="fr-CA" sz="2200" b="1" dirty="0">
                <a:latin typeface="Calibri" panose="020F0502020204030204" pitchFamily="34" charset="0"/>
                <a:cs typeface="Calibri" panose="020F0502020204030204" pitchFamily="34" charset="0"/>
              </a:rPr>
              <a:t>.</a:t>
            </a:r>
            <a:endParaRPr lang="fr-CA" sz="2200" dirty="0">
              <a:latin typeface="Calibri" panose="020F0502020204030204" pitchFamily="34" charset="0"/>
              <a:cs typeface="Calibri" panose="020F0502020204030204" pitchFamily="34" charset="0"/>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de financement</a:t>
            </a:r>
          </a:p>
        </p:txBody>
      </p:sp>
    </p:spTree>
    <p:extLst>
      <p:ext uri="{BB962C8B-B14F-4D97-AF65-F5344CB8AC3E}">
        <p14:creationId xmlns:p14="http://schemas.microsoft.com/office/powerpoint/2010/main" val="1686300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53513"/>
            <a:ext cx="9144000" cy="48558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36590" y="1339214"/>
            <a:ext cx="8907410" cy="4855847"/>
          </a:xfrm>
        </p:spPr>
        <p:txBody>
          <a:bodyPr>
            <a:normAutofit/>
          </a:bodyPr>
          <a:lstStyle/>
          <a:p>
            <a:pPr marL="0" indent="0">
              <a:buNone/>
            </a:pPr>
            <a:r>
              <a:rPr lang="fr-CA" sz="2400" b="1" dirty="0">
                <a:latin typeface="Creighton Pro" panose="02000506000000020004" pitchFamily="50" charset="0"/>
              </a:rPr>
              <a:t>Procédure d’évaluation (hiver 2024)</a:t>
            </a:r>
          </a:p>
          <a:p>
            <a:pPr marL="0" indent="0">
              <a:buNone/>
            </a:pPr>
            <a:endParaRPr lang="fr-CA" sz="1000" b="1" dirty="0">
              <a:latin typeface="Creighton Pro" panose="02000506000000020004" pitchFamily="50" charset="0"/>
            </a:endParaRPr>
          </a:p>
          <a:p>
            <a:r>
              <a:rPr lang="fr-CA" sz="2000" dirty="0">
                <a:latin typeface="Creighton Pro" panose="02000506000000020004" pitchFamily="50" charset="0"/>
              </a:rPr>
              <a:t>Déroulement des rencontres des </a:t>
            </a:r>
            <a:r>
              <a:rPr lang="fr-CA" sz="2000" dirty="0" err="1">
                <a:latin typeface="Creighton Pro" panose="02000506000000020004" pitchFamily="50" charset="0"/>
              </a:rPr>
              <a:t>Cvi</a:t>
            </a:r>
            <a:r>
              <a:rPr lang="fr-CA" sz="2000" dirty="0">
                <a:latin typeface="Creighton Pro" panose="02000506000000020004" pitchFamily="50" charset="0"/>
              </a:rPr>
              <a:t> (en présentielle ou par visioconférence)</a:t>
            </a:r>
          </a:p>
          <a:p>
            <a:endParaRPr lang="fr-CA" sz="20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chemeClr val="accent3">
                    <a:lumMod val="75000"/>
                  </a:schemeClr>
                </a:solidFill>
                <a:latin typeface="Calibri" panose="020F0502020204030204" pitchFamily="34" charset="0"/>
                <a:cs typeface="Calibri" panose="020F0502020204030204" pitchFamily="34" charset="0"/>
              </a:rPr>
              <a:t>Évaluation</a:t>
            </a:r>
            <a:r>
              <a:rPr lang="fr-CA" sz="3200" b="1" dirty="0">
                <a:solidFill>
                  <a:srgbClr val="608031"/>
                </a:solidFill>
                <a:latin typeface="Calibri" panose="020F0502020204030204" pitchFamily="34" charset="0"/>
                <a:cs typeface="Calibri" panose="020F0502020204030204" pitchFamily="34" charset="0"/>
              </a:rPr>
              <a:t> – Demande d’aide financière</a:t>
            </a:r>
          </a:p>
        </p:txBody>
      </p:sp>
      <p:graphicFrame>
        <p:nvGraphicFramePr>
          <p:cNvPr id="2" name="Tableau 1"/>
          <p:cNvGraphicFramePr>
            <a:graphicFrameLocks noGrp="1"/>
          </p:cNvGraphicFramePr>
          <p:nvPr>
            <p:custDataLst>
              <p:tags r:id="rId6"/>
            </p:custDataLst>
            <p:extLst>
              <p:ext uri="{D42A27DB-BD31-4B8C-83A1-F6EECF244321}">
                <p14:modId xmlns:p14="http://schemas.microsoft.com/office/powerpoint/2010/main" val="3994890522"/>
              </p:ext>
            </p:extLst>
          </p:nvPr>
        </p:nvGraphicFramePr>
        <p:xfrm>
          <a:off x="462455" y="2396360"/>
          <a:ext cx="8557367" cy="3759113"/>
        </p:xfrm>
        <a:graphic>
          <a:graphicData uri="http://schemas.openxmlformats.org/drawingml/2006/table">
            <a:tbl>
              <a:tblPr firstRow="1" firstCol="1" bandRow="1">
                <a:tableStyleId>{5C22544A-7EE6-4342-B048-85BDC9FD1C3A}</a:tableStyleId>
              </a:tblPr>
              <a:tblGrid>
                <a:gridCol w="1009158">
                  <a:extLst>
                    <a:ext uri="{9D8B030D-6E8A-4147-A177-3AD203B41FA5}">
                      <a16:colId xmlns:a16="http://schemas.microsoft.com/office/drawing/2014/main" val="2923884880"/>
                    </a:ext>
                  </a:extLst>
                </a:gridCol>
                <a:gridCol w="7548209">
                  <a:extLst>
                    <a:ext uri="{9D8B030D-6E8A-4147-A177-3AD203B41FA5}">
                      <a16:colId xmlns:a16="http://schemas.microsoft.com/office/drawing/2014/main" val="1928551958"/>
                    </a:ext>
                  </a:extLst>
                </a:gridCol>
              </a:tblGrid>
              <a:tr h="573198">
                <a:tc>
                  <a:txBody>
                    <a:bodyPr/>
                    <a:lstStyle/>
                    <a:p>
                      <a:pPr algn="ctr">
                        <a:lnSpc>
                          <a:spcPct val="107000"/>
                        </a:lnSpc>
                        <a:spcAft>
                          <a:spcPts val="1200"/>
                        </a:spcAft>
                      </a:pPr>
                      <a:r>
                        <a:rPr lang="fr-CA" sz="1600" dirty="0">
                          <a:effectLst/>
                          <a:latin typeface="Creighton Pro" panose="02000506000000020004" pitchFamily="50" charset="0"/>
                        </a:rPr>
                        <a:t>Durée (minutes)</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75000"/>
                      </a:schemeClr>
                    </a:solidFill>
                  </a:tcPr>
                </a:tc>
                <a:tc>
                  <a:txBody>
                    <a:bodyPr/>
                    <a:lstStyle/>
                    <a:p>
                      <a:pPr algn="ctr">
                        <a:lnSpc>
                          <a:spcPct val="107000"/>
                        </a:lnSpc>
                        <a:spcAft>
                          <a:spcPts val="1200"/>
                        </a:spcAft>
                      </a:pPr>
                      <a:r>
                        <a:rPr lang="fr-CA" sz="1600" dirty="0">
                          <a:effectLst/>
                          <a:latin typeface="Creighton Pro" panose="02000506000000020004" pitchFamily="50" charset="0"/>
                        </a:rPr>
                        <a:t>Description de l'évaluation</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75000"/>
                      </a:schemeClr>
                    </a:solidFill>
                  </a:tcPr>
                </a:tc>
                <a:extLst>
                  <a:ext uri="{0D108BD9-81ED-4DB2-BD59-A6C34878D82A}">
                    <a16:rowId xmlns:a16="http://schemas.microsoft.com/office/drawing/2014/main" val="350873117"/>
                  </a:ext>
                </a:extLst>
              </a:tr>
              <a:tr h="778692">
                <a:tc>
                  <a:txBody>
                    <a:bodyPr/>
                    <a:lstStyle/>
                    <a:p>
                      <a:pPr algn="ctr">
                        <a:lnSpc>
                          <a:spcPct val="107000"/>
                        </a:lnSpc>
                        <a:spcAft>
                          <a:spcPts val="1200"/>
                        </a:spcAft>
                      </a:pPr>
                      <a:r>
                        <a:rPr lang="fr-CA" sz="1600" dirty="0">
                          <a:effectLst/>
                          <a:latin typeface="Creighton Pro" panose="02000506000000020004" pitchFamily="50" charset="0"/>
                        </a:rPr>
                        <a:t>60</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75000"/>
                      </a:schemeClr>
                    </a:solidFill>
                  </a:tcPr>
                </a:tc>
                <a:tc>
                  <a:txBody>
                    <a:bodyPr/>
                    <a:lstStyle/>
                    <a:p>
                      <a:pPr algn="just">
                        <a:lnSpc>
                          <a:spcPct val="107000"/>
                        </a:lnSpc>
                        <a:spcAft>
                          <a:spcPts val="1200"/>
                        </a:spcAft>
                      </a:pPr>
                      <a:r>
                        <a:rPr lang="fr-CA" sz="1600" dirty="0">
                          <a:effectLst/>
                          <a:latin typeface="Creighton Pro" panose="02000506000000020004" pitchFamily="50" charset="0"/>
                        </a:rPr>
                        <a:t>Présentation par le chercheur ou la chercheuse principale du regroupement suivi d’une période de questions. Un co-directeur, co-directrice, coordonnateur ou coordonnatrice peuvent être présents.</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285266357"/>
                  </a:ext>
                </a:extLst>
              </a:tr>
              <a:tr h="1263431">
                <a:tc>
                  <a:txBody>
                    <a:bodyPr/>
                    <a:lstStyle/>
                    <a:p>
                      <a:pPr algn="ctr">
                        <a:lnSpc>
                          <a:spcPct val="107000"/>
                        </a:lnSpc>
                        <a:spcAft>
                          <a:spcPts val="1200"/>
                        </a:spcAft>
                      </a:pPr>
                      <a:endParaRPr lang="fr-CA" sz="1600" dirty="0">
                        <a:effectLst/>
                        <a:latin typeface="Creighton Pro" panose="02000506000000020004" pitchFamily="50" charset="0"/>
                      </a:endParaRPr>
                    </a:p>
                    <a:p>
                      <a:pPr algn="ctr">
                        <a:lnSpc>
                          <a:spcPct val="107000"/>
                        </a:lnSpc>
                        <a:spcAft>
                          <a:spcPts val="1200"/>
                        </a:spcAft>
                      </a:pPr>
                      <a:r>
                        <a:rPr lang="fr-CA" sz="1600" dirty="0">
                          <a:effectLst/>
                          <a:latin typeface="Creighton Pro" panose="02000506000000020004" pitchFamily="50" charset="0"/>
                        </a:rPr>
                        <a:t>60</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solidFill>
                      <a:schemeClr val="accent3">
                        <a:lumMod val="75000"/>
                      </a:schemeClr>
                    </a:solidFill>
                  </a:tcPr>
                </a:tc>
                <a:tc>
                  <a:txBody>
                    <a:bodyPr/>
                    <a:lstStyle/>
                    <a:p>
                      <a:pPr algn="just">
                        <a:lnSpc>
                          <a:spcPct val="107000"/>
                        </a:lnSpc>
                        <a:spcAft>
                          <a:spcPts val="800"/>
                        </a:spcAft>
                      </a:pPr>
                      <a:r>
                        <a:rPr lang="fr-CA" sz="1600" dirty="0">
                          <a:effectLst/>
                          <a:latin typeface="Creighton Pro" panose="02000506000000020004" pitchFamily="50" charset="0"/>
                        </a:rPr>
                        <a:t>Rencontre des </a:t>
                      </a:r>
                      <a:r>
                        <a:rPr lang="fr-CA" sz="1600" dirty="0" err="1">
                          <a:effectLst/>
                          <a:latin typeface="Creighton Pro" panose="02000506000000020004" pitchFamily="50" charset="0"/>
                        </a:rPr>
                        <a:t>cochercheurs</a:t>
                      </a:r>
                      <a:r>
                        <a:rPr lang="fr-CA" sz="1600" dirty="0">
                          <a:effectLst/>
                          <a:latin typeface="Creighton Pro" panose="02000506000000020004" pitchFamily="50" charset="0"/>
                        </a:rPr>
                        <a:t> ou </a:t>
                      </a:r>
                      <a:r>
                        <a:rPr lang="fr-CA" sz="1600" dirty="0" err="1">
                          <a:effectLst/>
                          <a:latin typeface="Creighton Pro" panose="02000506000000020004" pitchFamily="50" charset="0"/>
                        </a:rPr>
                        <a:t>cochercheuses</a:t>
                      </a:r>
                      <a:r>
                        <a:rPr lang="fr-CA" sz="1600" dirty="0">
                          <a:effectLst/>
                          <a:latin typeface="Creighton Pro" panose="02000506000000020004" pitchFamily="50" charset="0"/>
                        </a:rPr>
                        <a:t> responsables d’axes accompagnés du chercheur ou de la chercheuse principale et du coordonnateur ou coordonnatrice du regroupement. </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3643044381"/>
                  </a:ext>
                </a:extLst>
              </a:tr>
              <a:tr h="649102">
                <a:tc>
                  <a:txBody>
                    <a:bodyPr/>
                    <a:lstStyle/>
                    <a:p>
                      <a:pPr algn="ctr">
                        <a:lnSpc>
                          <a:spcPct val="107000"/>
                        </a:lnSpc>
                        <a:spcAft>
                          <a:spcPts val="1200"/>
                        </a:spcAft>
                      </a:pPr>
                      <a:r>
                        <a:rPr lang="fr-CA" sz="1600" dirty="0">
                          <a:effectLst/>
                          <a:latin typeface="Creighton Pro" panose="02000506000000020004" pitchFamily="50" charset="0"/>
                          <a:ea typeface="Calibri" panose="020F0502020204030204" pitchFamily="34" charset="0"/>
                          <a:cs typeface="Times New Roman" panose="02020603050405020304" pitchFamily="18" charset="0"/>
                        </a:rPr>
                        <a:t>45</a:t>
                      </a:r>
                    </a:p>
                  </a:txBody>
                  <a:tcPr marL="0" marR="0" marT="0" marB="0" anchor="ctr">
                    <a:solidFill>
                      <a:schemeClr val="accent3">
                        <a:lumMod val="75000"/>
                      </a:schemeClr>
                    </a:solidFill>
                  </a:tcPr>
                </a:tc>
                <a:tc>
                  <a:txBody>
                    <a:bodyPr/>
                    <a:lstStyle/>
                    <a:p>
                      <a:pPr algn="just">
                        <a:lnSpc>
                          <a:spcPct val="107000"/>
                        </a:lnSpc>
                        <a:spcAft>
                          <a:spcPts val="1200"/>
                        </a:spcAft>
                      </a:pPr>
                      <a:r>
                        <a:rPr lang="fr-CA" sz="1600" dirty="0">
                          <a:effectLst/>
                          <a:latin typeface="Creighton Pro" panose="02000506000000020004" pitchFamily="50" charset="0"/>
                        </a:rPr>
                        <a:t>Rencontre des étudiants et étudiantes et du personnel professionnel</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658849610"/>
                  </a:ext>
                </a:extLst>
              </a:tr>
              <a:tr h="494690">
                <a:tc>
                  <a:txBody>
                    <a:bodyPr/>
                    <a:lstStyle/>
                    <a:p>
                      <a:pPr algn="ctr">
                        <a:lnSpc>
                          <a:spcPct val="107000"/>
                        </a:lnSpc>
                        <a:spcAft>
                          <a:spcPts val="1200"/>
                        </a:spcAft>
                      </a:pP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solidFill>
                      <a:schemeClr val="accent3">
                        <a:lumMod val="75000"/>
                      </a:schemeClr>
                    </a:solidFill>
                  </a:tcPr>
                </a:tc>
                <a:tc>
                  <a:txBody>
                    <a:bodyPr/>
                    <a:lstStyle/>
                    <a:p>
                      <a:pPr algn="just">
                        <a:lnSpc>
                          <a:spcPct val="107000"/>
                        </a:lnSpc>
                        <a:spcAft>
                          <a:spcPts val="1200"/>
                        </a:spcAft>
                      </a:pPr>
                      <a:r>
                        <a:rPr lang="fr-CA" sz="1600" dirty="0">
                          <a:effectLst/>
                          <a:latin typeface="Creighton Pro" panose="02000506000000020004" pitchFamily="50" charset="0"/>
                        </a:rPr>
                        <a:t>Huis clos du </a:t>
                      </a:r>
                      <a:r>
                        <a:rPr lang="fr-CA" sz="1600" dirty="0" err="1">
                          <a:effectLst/>
                          <a:latin typeface="Creighton Pro" panose="02000506000000020004" pitchFamily="50" charset="0"/>
                        </a:rPr>
                        <a:t>CVi</a:t>
                      </a:r>
                      <a:r>
                        <a:rPr lang="fr-CA" sz="1600" dirty="0">
                          <a:effectLst/>
                          <a:latin typeface="Creighton Pro" panose="02000506000000020004" pitchFamily="50" charset="0"/>
                        </a:rPr>
                        <a:t> pour préparer le rapport de la rencontre</a:t>
                      </a:r>
                      <a:endParaRPr lang="fr-CA" sz="1600" dirty="0">
                        <a:effectLst/>
                        <a:latin typeface="Creighton Pro" panose="02000506000000020004" pitchFamily="50"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3417561777"/>
                  </a:ext>
                </a:extLst>
              </a:tr>
            </a:tbl>
          </a:graphicData>
        </a:graphic>
      </p:graphicFrame>
    </p:spTree>
    <p:extLst>
      <p:ext uri="{BB962C8B-B14F-4D97-AF65-F5344CB8AC3E}">
        <p14:creationId xmlns:p14="http://schemas.microsoft.com/office/powerpoint/2010/main" val="355571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78845"/>
            <a:ext cx="9144000" cy="48305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348005"/>
            <a:ext cx="8885108" cy="5009969"/>
          </a:xfrm>
        </p:spPr>
        <p:txBody>
          <a:bodyPr>
            <a:normAutofit fontScale="25000" lnSpcReduction="20000"/>
          </a:bodyPr>
          <a:lstStyle/>
          <a:p>
            <a:pPr marL="0" indent="0">
              <a:buNone/>
            </a:pPr>
            <a:r>
              <a:rPr lang="fr-CA" sz="8800" b="1" dirty="0">
                <a:latin typeface="Calibri" panose="020F0502020204030204" pitchFamily="34" charset="0"/>
                <a:cs typeface="Calibri" panose="020F0502020204030204" pitchFamily="34" charset="0"/>
              </a:rPr>
              <a:t>Procédure d’évaluation</a:t>
            </a:r>
          </a:p>
          <a:p>
            <a:pPr marL="0" indent="0">
              <a:buNone/>
            </a:pPr>
            <a:endParaRPr lang="fr-CA" sz="8000" b="1" dirty="0">
              <a:latin typeface="Calibri" panose="020F0502020204030204" pitchFamily="34" charset="0"/>
              <a:cs typeface="Calibri" panose="020F0502020204030204" pitchFamily="34" charset="0"/>
            </a:endParaRPr>
          </a:p>
          <a:p>
            <a:r>
              <a:rPr lang="fr-CA" sz="8000" dirty="0">
                <a:latin typeface="Calibri" panose="020F0502020204030204" pitchFamily="34" charset="0"/>
                <a:cs typeface="Calibri" panose="020F0502020204030204" pitchFamily="34" charset="0"/>
              </a:rPr>
              <a:t>Les rapports des </a:t>
            </a:r>
            <a:r>
              <a:rPr lang="fr-CA" sz="8000" dirty="0" err="1">
                <a:latin typeface="Calibri" panose="020F0502020204030204" pitchFamily="34" charset="0"/>
                <a:cs typeface="Calibri" panose="020F0502020204030204" pitchFamily="34" charset="0"/>
              </a:rPr>
              <a:t>CVi</a:t>
            </a:r>
            <a:r>
              <a:rPr lang="fr-CA" sz="8000" dirty="0">
                <a:latin typeface="Calibri" panose="020F0502020204030204" pitchFamily="34" charset="0"/>
                <a:cs typeface="Calibri" panose="020F0502020204030204" pitchFamily="34" charset="0"/>
              </a:rPr>
              <a:t> relatent la performance des RS à la lumière des critères d'évaluation, et ce, selon la pondération propre au stade de développement. </a:t>
            </a:r>
          </a:p>
          <a:p>
            <a:r>
              <a:rPr lang="fr-CA" sz="8000" dirty="0">
                <a:latin typeface="Calibri" panose="020F0502020204030204" pitchFamily="34" charset="0"/>
                <a:cs typeface="Calibri" panose="020F0502020204030204" pitchFamily="34" charset="0"/>
              </a:rPr>
              <a:t>Les rapports sont transmis au CEM qui analyse chacune des demandes de financement en prenant en compte les sept critères d’évaluation en vigueur dans le programme et leur accorde une cote quantitative. Ces valeurs chiffrées permettent d'obtenir un pourcentage pour chacune des demandes et donc </a:t>
            </a:r>
            <a:r>
              <a:rPr lang="fr-CA" sz="8000" b="1" dirty="0">
                <a:solidFill>
                  <a:srgbClr val="569B21"/>
                </a:solidFill>
                <a:latin typeface="Calibri" panose="020F0502020204030204" pitchFamily="34" charset="0"/>
                <a:cs typeface="Calibri" panose="020F0502020204030204" pitchFamily="34" charset="0"/>
              </a:rPr>
              <a:t>d'établir un classement au mérite</a:t>
            </a:r>
            <a:r>
              <a:rPr lang="fr-CA" sz="8000" dirty="0">
                <a:latin typeface="Calibri" panose="020F0502020204030204" pitchFamily="34" charset="0"/>
                <a:cs typeface="Calibri" panose="020F0502020204030204" pitchFamily="34" charset="0"/>
              </a:rPr>
              <a:t>. </a:t>
            </a:r>
          </a:p>
          <a:p>
            <a:r>
              <a:rPr lang="fr-CA" sz="8000" dirty="0">
                <a:latin typeface="Calibri" panose="020F0502020204030204" pitchFamily="34" charset="0"/>
                <a:cs typeface="Calibri" panose="020F0502020204030204" pitchFamily="34" charset="0"/>
              </a:rPr>
              <a:t>Le CEM recommandera les demandes de financement à être approuvées par le Conseil d'administration du FRQNT.</a:t>
            </a:r>
          </a:p>
          <a:p>
            <a:r>
              <a:rPr lang="fr-CA" sz="8000" b="1" u="sng" dirty="0">
                <a:solidFill>
                  <a:srgbClr val="569B21"/>
                </a:solidFill>
                <a:latin typeface="Calibri" panose="020F0502020204030204" pitchFamily="34" charset="0"/>
                <a:cs typeface="Calibri" panose="020F0502020204030204" pitchFamily="34" charset="0"/>
              </a:rPr>
              <a:t>Le financement établi par le FRQNT des regroupements est fonction du classement et du budget disponible pour le programme</a:t>
            </a:r>
            <a:r>
              <a:rPr lang="fr-CA" sz="8000" dirty="0">
                <a:latin typeface="Calibri" panose="020F0502020204030204" pitchFamily="34" charset="0"/>
                <a:cs typeface="Calibri" panose="020F0502020204030204" pitchFamily="34" charset="0"/>
              </a:rPr>
              <a:t>.</a:t>
            </a:r>
          </a:p>
          <a:p>
            <a:pPr marL="0" indent="0">
              <a:buNone/>
            </a:pPr>
            <a:r>
              <a:rPr lang="fr-CA" sz="8000" dirty="0">
                <a:latin typeface="Calibri" panose="020F0502020204030204" pitchFamily="34" charset="0"/>
                <a:cs typeface="Calibri" panose="020F0502020204030204" pitchFamily="34" charset="0"/>
              </a:rPr>
              <a:t> </a:t>
            </a:r>
          </a:p>
          <a:p>
            <a:r>
              <a:rPr lang="fr-CA" sz="7200" b="1" dirty="0">
                <a:latin typeface="Calibri" panose="020F0502020204030204" pitchFamily="34" charset="0"/>
                <a:cs typeface="Calibri" panose="020F0502020204030204" pitchFamily="34" charset="0"/>
              </a:rPr>
              <a:t>IMPORTANT : </a:t>
            </a:r>
            <a:r>
              <a:rPr lang="fr-CA" sz="7200" dirty="0">
                <a:latin typeface="Calibri" panose="020F0502020204030204" pitchFamily="34" charset="0"/>
                <a:cs typeface="Calibri" panose="020F0502020204030204" pitchFamily="34" charset="0"/>
              </a:rPr>
              <a:t>En raison du </a:t>
            </a:r>
            <a:r>
              <a:rPr lang="fr-CA" sz="7200" b="1" dirty="0">
                <a:solidFill>
                  <a:srgbClr val="FF0000"/>
                </a:solidFill>
                <a:latin typeface="Calibri" panose="020F0502020204030204" pitchFamily="34" charset="0"/>
                <a:cs typeface="Calibri" panose="020F0502020204030204" pitchFamily="34" charset="0"/>
              </a:rPr>
              <a:t>contexte très compétitif de ce programme</a:t>
            </a:r>
            <a:r>
              <a:rPr lang="fr-CA" sz="7200" dirty="0">
                <a:latin typeface="Calibri" panose="020F0502020204030204" pitchFamily="34" charset="0"/>
                <a:cs typeface="Calibri" panose="020F0502020204030204" pitchFamily="34" charset="0"/>
              </a:rPr>
              <a:t>, l'évaluation de la demande d'aide financière est assortie d'un </a:t>
            </a:r>
            <a:r>
              <a:rPr lang="fr-CA" sz="7200" b="1" dirty="0">
                <a:solidFill>
                  <a:srgbClr val="FF0000"/>
                </a:solidFill>
                <a:latin typeface="Calibri" panose="020F0502020204030204" pitchFamily="34" charset="0"/>
                <a:cs typeface="Calibri" panose="020F0502020204030204" pitchFamily="34" charset="0"/>
              </a:rPr>
              <a:t>seuil de passage de 85 %. </a:t>
            </a:r>
          </a:p>
          <a:p>
            <a:r>
              <a:rPr lang="fr-CA" sz="7200" b="1" dirty="0">
                <a:latin typeface="Calibri" panose="020F0502020204030204" pitchFamily="34" charset="0"/>
                <a:cs typeface="Calibri" panose="020F0502020204030204" pitchFamily="34" charset="0"/>
              </a:rPr>
              <a:t>PARTICULARITÉ</a:t>
            </a:r>
            <a:r>
              <a:rPr lang="fr-CA" sz="7200" dirty="0">
                <a:latin typeface="Calibri" panose="020F0502020204030204" pitchFamily="34" charset="0"/>
                <a:cs typeface="Calibri" panose="020F0502020204030204" pitchFamily="34" charset="0"/>
              </a:rPr>
              <a:t> : Tout regroupement à maturation actuellement financé par le FRQNT et dont le </a:t>
            </a:r>
            <a:r>
              <a:rPr lang="fr-CA" sz="7200" b="1" dirty="0">
                <a:solidFill>
                  <a:srgbClr val="FF0000"/>
                </a:solidFill>
                <a:latin typeface="Calibri" panose="020F0502020204030204" pitchFamily="34" charset="0"/>
                <a:cs typeface="Calibri" panose="020F0502020204030204" pitchFamily="34" charset="0"/>
              </a:rPr>
              <a:t>pointage se situera entre 80 et 85% sera considéré en restructuration</a:t>
            </a:r>
            <a:r>
              <a:rPr lang="fr-CA" sz="7200" dirty="0">
                <a:latin typeface="Calibri" panose="020F0502020204030204" pitchFamily="34" charset="0"/>
                <a:cs typeface="Calibri" panose="020F0502020204030204" pitchFamily="34" charset="0"/>
              </a:rPr>
              <a:t>.</a:t>
            </a:r>
          </a:p>
          <a:p>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de financement</a:t>
            </a:r>
          </a:p>
        </p:txBody>
      </p:sp>
    </p:spTree>
    <p:extLst>
      <p:ext uri="{BB962C8B-B14F-4D97-AF65-F5344CB8AC3E}">
        <p14:creationId xmlns:p14="http://schemas.microsoft.com/office/powerpoint/2010/main" val="483148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0" y="1467557"/>
            <a:ext cx="9155151" cy="48418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11151" y="937938"/>
            <a:ext cx="9132849" cy="5790240"/>
          </a:xfrm>
        </p:spPr>
        <p:txBody>
          <a:bodyPr>
            <a:normAutofit fontScale="25000" lnSpcReduction="20000"/>
          </a:bodyPr>
          <a:lstStyle/>
          <a:p>
            <a:pPr marL="0" indent="0">
              <a:buNone/>
            </a:pPr>
            <a:r>
              <a:rPr lang="fr-CA" sz="8000" b="1" dirty="0">
                <a:latin typeface="Calibri" panose="020F0502020204030204" pitchFamily="34" charset="0"/>
                <a:cs typeface="Calibri" panose="020F0502020204030204" pitchFamily="34" charset="0"/>
              </a:rPr>
              <a:t>Critères d’évaluation</a:t>
            </a:r>
          </a:p>
          <a:p>
            <a:pPr marL="0" indent="0">
              <a:buNone/>
            </a:pPr>
            <a:endParaRPr lang="fr-CA" sz="3600" b="1" dirty="0">
              <a:latin typeface="Calibri" panose="020F0502020204030204" pitchFamily="34" charset="0"/>
              <a:cs typeface="Calibri" panose="020F0502020204030204" pitchFamily="34" charset="0"/>
            </a:endParaRPr>
          </a:p>
          <a:p>
            <a:r>
              <a:rPr lang="fr-CA" sz="6400" b="1" u="sng" dirty="0">
                <a:cs typeface="Calibri" panose="020F0502020204030204" pitchFamily="34" charset="0"/>
              </a:rPr>
              <a:t>1-Constitution du regroupement</a:t>
            </a:r>
            <a:endParaRPr lang="fr-CA" sz="6400" b="1" dirty="0">
              <a:cs typeface="Calibri" panose="020F0502020204030204" pitchFamily="34" charset="0"/>
            </a:endParaRPr>
          </a:p>
          <a:p>
            <a:pPr marL="0" lvl="0" indent="0">
              <a:lnSpc>
                <a:spcPct val="120000"/>
              </a:lnSpc>
              <a:spcBef>
                <a:spcPts val="432"/>
              </a:spcBef>
              <a:buNone/>
            </a:pPr>
            <a:r>
              <a:rPr lang="fr-CA" sz="6400" dirty="0">
                <a:cs typeface="Calibri" panose="020F0502020204030204" pitchFamily="34" charset="0"/>
              </a:rPr>
              <a:t>	- Spécificité du regroupement, caractère distinctif et, s’il y a lieu, complémentarité par rapport à 	d’autres regroupements ou structures existantes;</a:t>
            </a:r>
          </a:p>
          <a:p>
            <a:pPr marL="0" lvl="0" indent="0">
              <a:lnSpc>
                <a:spcPct val="120000"/>
              </a:lnSpc>
              <a:spcBef>
                <a:spcPts val="432"/>
              </a:spcBef>
              <a:buNone/>
            </a:pPr>
            <a:r>
              <a:rPr lang="fr-CA" sz="6400" dirty="0">
                <a:cs typeface="Calibri" panose="020F0502020204030204" pitchFamily="34" charset="0"/>
              </a:rPr>
              <a:t>	- Intégration optimale et effet de synergie associée à une diversité d’expertises autour d’une 	thématique; </a:t>
            </a:r>
          </a:p>
          <a:p>
            <a:pPr marL="0" lvl="0" indent="0">
              <a:lnSpc>
                <a:spcPct val="120000"/>
              </a:lnSpc>
              <a:spcBef>
                <a:spcPts val="432"/>
              </a:spcBef>
              <a:buNone/>
            </a:pPr>
            <a:r>
              <a:rPr lang="fr-CA" sz="6400" dirty="0">
                <a:cs typeface="Calibri" panose="020F0502020204030204" pitchFamily="34" charset="0"/>
              </a:rPr>
              <a:t>	- Valeur ajoutée et importance de la thématique pour le développement du Québec et au delà; </a:t>
            </a:r>
          </a:p>
          <a:p>
            <a:pPr marL="0" lvl="0" indent="0">
              <a:lnSpc>
                <a:spcPct val="120000"/>
              </a:lnSpc>
              <a:spcBef>
                <a:spcPts val="432"/>
              </a:spcBef>
              <a:buNone/>
            </a:pPr>
            <a:r>
              <a:rPr lang="fr-CA" sz="6400" dirty="0">
                <a:cs typeface="Calibri" panose="020F0502020204030204" pitchFamily="34" charset="0"/>
              </a:rPr>
              <a:t>	- Représentativité et exemplarité de la gouvernance.</a:t>
            </a:r>
          </a:p>
          <a:p>
            <a:pPr marL="0" lvl="0" indent="0">
              <a:lnSpc>
                <a:spcPct val="120000"/>
              </a:lnSpc>
              <a:spcBef>
                <a:spcPts val="432"/>
              </a:spcBef>
              <a:buNone/>
            </a:pPr>
            <a:endParaRPr lang="fr-CA" sz="6400" dirty="0">
              <a:cs typeface="Calibri" panose="020F0502020204030204" pitchFamily="34" charset="0"/>
            </a:endParaRPr>
          </a:p>
          <a:p>
            <a:r>
              <a:rPr lang="fr-CA" sz="6400" dirty="0">
                <a:cs typeface="Calibri" panose="020F0502020204030204" pitchFamily="34" charset="0"/>
              </a:rPr>
              <a:t> </a:t>
            </a:r>
            <a:r>
              <a:rPr lang="fr-CA" sz="6400" b="1" u="sng" dirty="0">
                <a:cs typeface="Calibri" panose="020F0502020204030204" pitchFamily="34" charset="0"/>
              </a:rPr>
              <a:t>2-Bilan des réalisations</a:t>
            </a:r>
            <a:endParaRPr lang="fr-CA" sz="6400" b="1" dirty="0">
              <a:cs typeface="Calibri" panose="020F0502020204030204" pitchFamily="34" charset="0"/>
            </a:endParaRPr>
          </a:p>
          <a:p>
            <a:pPr marL="0" indent="0">
              <a:lnSpc>
                <a:spcPct val="120000"/>
              </a:lnSpc>
              <a:spcBef>
                <a:spcPts val="432"/>
              </a:spcBef>
              <a:buNone/>
            </a:pPr>
            <a:r>
              <a:rPr lang="fr-CA" sz="6400" dirty="0">
                <a:cs typeface="Calibri" panose="020F0502020204030204" pitchFamily="34" charset="0"/>
              </a:rPr>
              <a:t>	- </a:t>
            </a:r>
            <a:r>
              <a:rPr lang="fr-CA" sz="6400" dirty="0">
                <a:effectLst/>
                <a:ea typeface="Calibri" panose="020F0502020204030204" pitchFamily="34" charset="0"/>
                <a:cs typeface="Times New Roman" panose="02020603050405020304" pitchFamily="18" charset="0"/>
              </a:rPr>
              <a:t>Productivité, qualité et impact des réalisations scientifiques du regroupement;</a:t>
            </a:r>
            <a:endParaRPr lang="fr-FR" sz="6400" dirty="0">
              <a:effectLst/>
              <a:ea typeface="Calibri" panose="020F0502020204030204" pitchFamily="34" charset="0"/>
              <a:cs typeface="Times New Roman" panose="02020603050405020304" pitchFamily="18" charset="0"/>
            </a:endParaRPr>
          </a:p>
          <a:p>
            <a:pPr marL="0" lvl="0" indent="0">
              <a:lnSpc>
                <a:spcPct val="120000"/>
              </a:lnSpc>
              <a:spcBef>
                <a:spcPts val="432"/>
              </a:spcBef>
              <a:buNone/>
            </a:pPr>
            <a:r>
              <a:rPr lang="fr-CA" sz="6400" dirty="0">
                <a:cs typeface="Calibri" panose="020F0502020204030204" pitchFamily="34" charset="0"/>
              </a:rPr>
              <a:t>	- </a:t>
            </a:r>
            <a:r>
              <a:rPr lang="fr-CA" sz="6400" dirty="0">
                <a:effectLst/>
                <a:ea typeface="Calibri" panose="020F0502020204030204" pitchFamily="34" charset="0"/>
              </a:rPr>
              <a:t>Ampleur des collaborations sur le plan des projets conjoints;</a:t>
            </a:r>
            <a:endParaRPr lang="fr-CA" sz="6400" dirty="0">
              <a:effectLst/>
              <a:ea typeface="Calibri" panose="020F0502020204030204" pitchFamily="34" charset="0"/>
              <a:cs typeface="Calibri" panose="020F0502020204030204" pitchFamily="34" charset="0"/>
            </a:endParaRPr>
          </a:p>
          <a:p>
            <a:pPr marL="0" indent="0">
              <a:lnSpc>
                <a:spcPct val="120000"/>
              </a:lnSpc>
              <a:spcBef>
                <a:spcPts val="432"/>
              </a:spcBef>
              <a:buNone/>
            </a:pPr>
            <a:r>
              <a:rPr lang="fr-CA" sz="6400" dirty="0">
                <a:cs typeface="Calibri" panose="020F0502020204030204" pitchFamily="34" charset="0"/>
              </a:rPr>
              <a:t>	- </a:t>
            </a:r>
            <a:r>
              <a:rPr lang="fr-CA" sz="6400" dirty="0">
                <a:effectLst/>
                <a:ea typeface="Calibri" panose="020F0502020204030204" pitchFamily="34" charset="0"/>
                <a:cs typeface="Times New Roman" panose="02020603050405020304" pitchFamily="18" charset="0"/>
              </a:rPr>
              <a:t>Évolution de la gouvernance, de la programmation et des infrastructures communes;</a:t>
            </a:r>
            <a:endParaRPr lang="fr-CA" sz="6400" dirty="0">
              <a:cs typeface="Calibri" panose="020F0502020204030204" pitchFamily="34" charset="0"/>
            </a:endParaRPr>
          </a:p>
          <a:p>
            <a:pPr marL="0" indent="0">
              <a:lnSpc>
                <a:spcPct val="120000"/>
              </a:lnSpc>
              <a:spcBef>
                <a:spcPts val="432"/>
              </a:spcBef>
              <a:buNone/>
            </a:pPr>
            <a:r>
              <a:rPr lang="fr-CA" sz="6400" dirty="0">
                <a:cs typeface="Calibri" panose="020F0502020204030204" pitchFamily="34" charset="0"/>
              </a:rPr>
              <a:t>	- </a:t>
            </a:r>
            <a:r>
              <a:rPr lang="fr-CA" sz="6400" dirty="0">
                <a:effectLst/>
                <a:ea typeface="Calibri" panose="020F0502020204030204" pitchFamily="34" charset="0"/>
                <a:cs typeface="Times New Roman" panose="02020603050405020304" pitchFamily="18" charset="0"/>
              </a:rPr>
              <a:t>Qualité de la formation et du soutien offerts pour la relève étudiante et professorale;</a:t>
            </a:r>
          </a:p>
          <a:p>
            <a:pPr marL="0" indent="0">
              <a:lnSpc>
                <a:spcPct val="120000"/>
              </a:lnSpc>
              <a:spcBef>
                <a:spcPts val="432"/>
              </a:spcBef>
              <a:buNone/>
            </a:pPr>
            <a:r>
              <a:rPr lang="fr-CA" sz="6400" dirty="0">
                <a:effectLst/>
                <a:ea typeface="Calibri" panose="020F0502020204030204" pitchFamily="34" charset="0"/>
                <a:cs typeface="Times New Roman" panose="02020603050405020304" pitchFamily="18" charset="0"/>
              </a:rPr>
              <a:t>	- Intensité de la visibilité et du rayonnement du regroupement au niveau national et international;</a:t>
            </a:r>
            <a:endParaRPr lang="fr-FR" sz="6400" dirty="0">
              <a:effectLst/>
              <a:ea typeface="Calibri" panose="020F0502020204030204" pitchFamily="34" charset="0"/>
              <a:cs typeface="Times New Roman" panose="02020603050405020304" pitchFamily="18" charset="0"/>
            </a:endParaRPr>
          </a:p>
          <a:p>
            <a:pPr marL="0" lvl="0" indent="0" algn="just">
              <a:lnSpc>
                <a:spcPct val="107000"/>
              </a:lnSpc>
              <a:buNone/>
            </a:pPr>
            <a:r>
              <a:rPr lang="fr-CA" sz="6400" dirty="0">
                <a:effectLst/>
                <a:ea typeface="Calibri" panose="020F0502020204030204" pitchFamily="34" charset="0"/>
                <a:cs typeface="Times New Roman" panose="02020603050405020304" pitchFamily="18" charset="0"/>
              </a:rPr>
              <a:t>	- Diversité du partage et de l’appropriation des connaissances par les milieux utilisateurs;</a:t>
            </a:r>
            <a:endParaRPr lang="fr-FR" sz="6400" dirty="0">
              <a:effectLst/>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fr-CA" sz="6400" dirty="0">
                <a:effectLst/>
                <a:ea typeface="Calibri" panose="020F0502020204030204" pitchFamily="34" charset="0"/>
                <a:cs typeface="Times New Roman" panose="02020603050405020304" pitchFamily="18" charset="0"/>
              </a:rPr>
              <a:t>	- Importance des actions mises en place et réalisées par le regroupement en matière d’EDI.</a:t>
            </a:r>
            <a:endParaRPr lang="fr-FR" sz="6400" dirty="0">
              <a:effectLst/>
              <a:ea typeface="Calibri" panose="020F0502020204030204" pitchFamily="34" charset="0"/>
              <a:cs typeface="Times New Roman" panose="02020603050405020304" pitchFamily="18" charset="0"/>
            </a:endParaRPr>
          </a:p>
          <a:p>
            <a:pPr marL="0" indent="0">
              <a:lnSpc>
                <a:spcPct val="120000"/>
              </a:lnSpc>
              <a:spcBef>
                <a:spcPts val="432"/>
              </a:spcBef>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20000"/>
              </a:lnSpc>
              <a:spcBef>
                <a:spcPts val="432"/>
              </a:spcBef>
              <a:buNone/>
            </a:pPr>
            <a:r>
              <a:rPr lang="fr-CA" sz="3600" dirty="0">
                <a:latin typeface="Calibri" panose="020F0502020204030204" pitchFamily="34" charset="0"/>
                <a:cs typeface="Calibri" panose="020F0502020204030204" pitchFamily="34" charset="0"/>
              </a:rPr>
              <a:t> </a:t>
            </a:r>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32914"/>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d’aide financière</a:t>
            </a:r>
          </a:p>
        </p:txBody>
      </p:sp>
    </p:spTree>
    <p:extLst>
      <p:ext uri="{BB962C8B-B14F-4D97-AF65-F5344CB8AC3E}">
        <p14:creationId xmlns:p14="http://schemas.microsoft.com/office/powerpoint/2010/main" val="2648148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11111"/>
            <a:ext cx="9144000" cy="48982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937938"/>
            <a:ext cx="8885108" cy="5575751"/>
          </a:xfrm>
        </p:spPr>
        <p:txBody>
          <a:bodyPr>
            <a:normAutofit fontScale="40000" lnSpcReduction="20000"/>
          </a:bodyPr>
          <a:lstStyle/>
          <a:p>
            <a:pPr marL="0" indent="0">
              <a:buNone/>
            </a:pPr>
            <a:r>
              <a:rPr lang="fr-CA" sz="5000" b="1" dirty="0">
                <a:latin typeface="Calibri" panose="020F0502020204030204" pitchFamily="34" charset="0"/>
                <a:cs typeface="Calibri" panose="020F0502020204030204" pitchFamily="34" charset="0"/>
              </a:rPr>
              <a:t>Critères d’évaluation</a:t>
            </a:r>
          </a:p>
          <a:p>
            <a:pPr marL="0" lvl="0" indent="0">
              <a:lnSpc>
                <a:spcPct val="120000"/>
              </a:lnSpc>
              <a:spcBef>
                <a:spcPts val="432"/>
              </a:spcBef>
              <a:buNone/>
            </a:pPr>
            <a:endParaRPr lang="fr-CA" sz="4000" dirty="0">
              <a:latin typeface="Calibri" panose="020F0502020204030204" pitchFamily="34" charset="0"/>
              <a:cs typeface="Calibri" panose="020F0502020204030204" pitchFamily="34" charset="0"/>
            </a:endParaRPr>
          </a:p>
          <a:p>
            <a:r>
              <a:rPr lang="fr-CA" sz="4000" dirty="0">
                <a:latin typeface="Calibri" panose="020F0502020204030204" pitchFamily="34" charset="0"/>
                <a:cs typeface="Calibri" panose="020F0502020204030204" pitchFamily="34" charset="0"/>
              </a:rPr>
              <a:t> </a:t>
            </a:r>
            <a:r>
              <a:rPr lang="fr-CA" sz="4000" b="1" u="sng" dirty="0">
                <a:latin typeface="Calibri" panose="020F0502020204030204" pitchFamily="34" charset="0"/>
                <a:cs typeface="Calibri" panose="020F0502020204030204" pitchFamily="34" charset="0"/>
              </a:rPr>
              <a:t>3-Programmation</a:t>
            </a:r>
            <a:endParaRPr lang="fr-CA" sz="4000" b="1" dirty="0">
              <a:latin typeface="Calibri" panose="020F0502020204030204" pitchFamily="34" charset="0"/>
              <a:cs typeface="Calibri" panose="020F0502020204030204" pitchFamily="34" charset="0"/>
            </a:endParaRPr>
          </a:p>
          <a:p>
            <a:pPr marL="0" lvl="0" indent="0">
              <a:lnSpc>
                <a:spcPct val="120000"/>
              </a:lnSpc>
              <a:spcBef>
                <a:spcPts val="432"/>
              </a:spcBef>
              <a:buNone/>
            </a:pPr>
            <a:r>
              <a:rPr lang="fr-CA" sz="4000" dirty="0">
                <a:latin typeface="Calibri" panose="020F0502020204030204" pitchFamily="34" charset="0"/>
                <a:cs typeface="Calibri" panose="020F0502020204030204" pitchFamily="34" charset="0"/>
              </a:rPr>
              <a:t>	- Originalité et envergure de la programmation au regard de l’état et de l’évolution des 	connaissances dans la thématique ;</a:t>
            </a:r>
          </a:p>
          <a:p>
            <a:pPr marL="0" lvl="0" indent="0">
              <a:lnSpc>
                <a:spcPct val="120000"/>
              </a:lnSpc>
              <a:spcBef>
                <a:spcPts val="432"/>
              </a:spcBef>
              <a:buNone/>
            </a:pPr>
            <a:r>
              <a:rPr lang="fr-CA" sz="4000" dirty="0">
                <a:latin typeface="Calibri" panose="020F0502020204030204" pitchFamily="34" charset="0"/>
                <a:cs typeface="Calibri" panose="020F0502020204030204" pitchFamily="34" charset="0"/>
              </a:rPr>
              <a:t>	- Axes de la programmation et adéquation des expertises liées à leur articulation ;</a:t>
            </a:r>
          </a:p>
          <a:p>
            <a:pPr marL="0" lvl="0" indent="0">
              <a:lnSpc>
                <a:spcPct val="120000"/>
              </a:lnSpc>
              <a:spcBef>
                <a:spcPts val="432"/>
              </a:spcBef>
              <a:buNone/>
            </a:pPr>
            <a:r>
              <a:rPr lang="fr-CA" sz="4000" dirty="0">
                <a:latin typeface="Calibri" panose="020F0502020204030204" pitchFamily="34" charset="0"/>
                <a:cs typeface="Calibri" panose="020F0502020204030204" pitchFamily="34" charset="0"/>
              </a:rPr>
              <a:t>	- Valeur ajoutée de la mutualisation des infrastructures communes (matérielles et humaines) et 	des services offerts ;</a:t>
            </a:r>
          </a:p>
          <a:p>
            <a:pPr marL="0" lvl="0" indent="0">
              <a:lnSpc>
                <a:spcPct val="120000"/>
              </a:lnSpc>
              <a:spcBef>
                <a:spcPts val="432"/>
              </a:spcBef>
              <a:buNone/>
            </a:pPr>
            <a:r>
              <a:rPr lang="fr-CA" sz="4000" dirty="0">
                <a:latin typeface="Calibri" panose="020F0502020204030204" pitchFamily="34" charset="0"/>
                <a:cs typeface="Calibri" panose="020F0502020204030204" pitchFamily="34" charset="0"/>
              </a:rPr>
              <a:t>	- Potentiel de contribution à l’atteinte d’un ou plusieurs des objectifs de développement durable de 	l’ONU.</a:t>
            </a:r>
          </a:p>
          <a:p>
            <a:r>
              <a:rPr lang="fr-CA" sz="4000" b="1" u="sng" dirty="0">
                <a:latin typeface="Creighton Pro" panose="02000506000000020004" pitchFamily="50" charset="0"/>
              </a:rPr>
              <a:t>4-Collaboration et dynamisme</a:t>
            </a:r>
            <a:endParaRPr lang="fr-CA" sz="4000" dirty="0">
              <a:latin typeface="Creighton Pro" panose="02000506000000020004" pitchFamily="50" charset="0"/>
            </a:endParaRPr>
          </a:p>
          <a:p>
            <a:pPr marL="0" lvl="0" indent="0">
              <a:lnSpc>
                <a:spcPct val="120000"/>
              </a:lnSpc>
              <a:spcBef>
                <a:spcPts val="432"/>
              </a:spcBef>
              <a:buNone/>
            </a:pPr>
            <a:r>
              <a:rPr lang="fr-CA" sz="4000" dirty="0">
                <a:latin typeface="Creighton Pro" panose="02000506000000020004" pitchFamily="50" charset="0"/>
              </a:rPr>
              <a:t>	- Performance et productivité autour de projets de recherche conjoints et d’activités collaboratives 	entre les chercheurs et les chercheuses ;</a:t>
            </a:r>
          </a:p>
          <a:p>
            <a:pPr marL="0" lvl="0" indent="0">
              <a:lnSpc>
                <a:spcPct val="120000"/>
              </a:lnSpc>
              <a:spcBef>
                <a:spcPts val="432"/>
              </a:spcBef>
              <a:buNone/>
            </a:pPr>
            <a:r>
              <a:rPr lang="fr-CA" sz="4000" dirty="0">
                <a:latin typeface="Creighton Pro" panose="02000506000000020004" pitchFamily="50" charset="0"/>
              </a:rPr>
              <a:t>	- Qualité, diversité et ampleur des activités de collaboration et de maillage entre les chercheurs et 	les chercheuses, la relève étudiante et les milieux utilisateurs ; </a:t>
            </a:r>
          </a:p>
          <a:p>
            <a:pPr marL="0" lvl="0" indent="0">
              <a:lnSpc>
                <a:spcPct val="120000"/>
              </a:lnSpc>
              <a:spcBef>
                <a:spcPts val="432"/>
              </a:spcBef>
              <a:buNone/>
            </a:pPr>
            <a:r>
              <a:rPr lang="fr-CA" sz="4000" dirty="0">
                <a:latin typeface="Creighton Pro" panose="02000506000000020004" pitchFamily="50" charset="0"/>
              </a:rPr>
              <a:t>	- Niveau d’implication de l’ensemble des experts dans le dynamisme du regroupement ; </a:t>
            </a:r>
          </a:p>
          <a:p>
            <a:pPr marL="0" lvl="0" indent="0">
              <a:lnSpc>
                <a:spcPct val="120000"/>
              </a:lnSpc>
              <a:spcBef>
                <a:spcPts val="432"/>
              </a:spcBef>
              <a:buNone/>
            </a:pPr>
            <a:r>
              <a:rPr lang="fr-CA" sz="4000" dirty="0">
                <a:latin typeface="Creighton Pro" panose="02000506000000020004" pitchFamily="50" charset="0"/>
              </a:rPr>
              <a:t>	- Démonstration de la synergie entre les chercheurs et les chercheuses par le développement et/ou 	l’intégration dans des initiatives d’envergure (régionales, nationales, internationales) favorisant le 	rayonnement du RS.</a:t>
            </a:r>
          </a:p>
          <a:p>
            <a:pPr marL="0" lvl="0" indent="0">
              <a:lnSpc>
                <a:spcPct val="120000"/>
              </a:lnSpc>
              <a:spcBef>
                <a:spcPts val="432"/>
              </a:spcBef>
              <a:buNone/>
            </a:pPr>
            <a:endParaRPr lang="fr-CA" sz="3600" dirty="0">
              <a:latin typeface="Calibri" panose="020F0502020204030204" pitchFamily="34" charset="0"/>
              <a:cs typeface="Calibri" panose="020F0502020204030204" pitchFamily="34" charset="0"/>
            </a:endParaRPr>
          </a:p>
          <a:p>
            <a:pPr marL="0" lvl="0" indent="0">
              <a:lnSpc>
                <a:spcPct val="120000"/>
              </a:lnSpc>
              <a:spcBef>
                <a:spcPts val="432"/>
              </a:spcBef>
              <a:buNone/>
            </a:pPr>
            <a:endParaRPr lang="fr-CA" sz="3600" dirty="0">
              <a:latin typeface="Calibri" panose="020F0502020204030204" pitchFamily="34" charset="0"/>
              <a:cs typeface="Calibri" panose="020F0502020204030204" pitchFamily="34" charset="0"/>
            </a:endParaRPr>
          </a:p>
          <a:p>
            <a:pPr marL="0" indent="0">
              <a:lnSpc>
                <a:spcPct val="120000"/>
              </a:lnSpc>
              <a:spcBef>
                <a:spcPts val="432"/>
              </a:spcBef>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32914"/>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de financement</a:t>
            </a:r>
          </a:p>
        </p:txBody>
      </p:sp>
    </p:spTree>
    <p:extLst>
      <p:ext uri="{BB962C8B-B14F-4D97-AF65-F5344CB8AC3E}">
        <p14:creationId xmlns:p14="http://schemas.microsoft.com/office/powerpoint/2010/main" val="199982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377245"/>
            <a:ext cx="9144000" cy="49321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47741" y="1043451"/>
            <a:ext cx="8885108" cy="5689202"/>
          </a:xfrm>
        </p:spPr>
        <p:txBody>
          <a:bodyPr>
            <a:normAutofit/>
          </a:bodyPr>
          <a:lstStyle/>
          <a:p>
            <a:pPr marL="0" indent="0">
              <a:buNone/>
            </a:pPr>
            <a:r>
              <a:rPr lang="fr-CA" sz="2000" b="1" dirty="0">
                <a:latin typeface="Calibri" panose="020F0502020204030204" pitchFamily="34" charset="0"/>
                <a:cs typeface="Calibri" panose="020F0502020204030204" pitchFamily="34" charset="0"/>
              </a:rPr>
              <a:t>Critères d’évaluation</a:t>
            </a:r>
            <a:endParaRPr lang="fr-CA" sz="1100" dirty="0">
              <a:latin typeface="Creighton Pro" panose="02000506000000020004" pitchFamily="50" charset="0"/>
            </a:endParaRPr>
          </a:p>
          <a:p>
            <a:pPr>
              <a:lnSpc>
                <a:spcPct val="120000"/>
              </a:lnSpc>
              <a:spcBef>
                <a:spcPts val="432"/>
              </a:spcBef>
            </a:pPr>
            <a:r>
              <a:rPr lang="fr-CA" sz="2300" dirty="0">
                <a:latin typeface="Calibri" panose="020F0502020204030204" pitchFamily="34" charset="0"/>
                <a:cs typeface="Calibri" panose="020F0502020204030204" pitchFamily="34" charset="0"/>
              </a:rPr>
              <a:t> </a:t>
            </a:r>
            <a:r>
              <a:rPr lang="fr-CA" sz="1700" b="1" u="sng" dirty="0">
                <a:latin typeface="Calibri" panose="020F0502020204030204" pitchFamily="34" charset="0"/>
                <a:cs typeface="Calibri" panose="020F0502020204030204" pitchFamily="34" charset="0"/>
              </a:rPr>
              <a:t>5-Milieu d’accueil</a:t>
            </a:r>
            <a:endParaRPr lang="fr-CA" sz="1700" dirty="0">
              <a:latin typeface="Calibri" panose="020F0502020204030204" pitchFamily="34" charset="0"/>
              <a:cs typeface="Calibri" panose="020F0502020204030204" pitchFamily="34" charset="0"/>
            </a:endParaRPr>
          </a:p>
          <a:p>
            <a:pPr marL="0" indent="0">
              <a:lnSpc>
                <a:spcPct val="120000"/>
              </a:lnSpc>
              <a:buNone/>
            </a:pPr>
            <a:r>
              <a:rPr lang="fr-CA" sz="1700" dirty="0">
                <a:latin typeface="Calibri" panose="020F0502020204030204" pitchFamily="34" charset="0"/>
                <a:cs typeface="Calibri" panose="020F0502020204030204" pitchFamily="34" charset="0"/>
              </a:rPr>
              <a:t>	- Originalité, ampleur et richesse des activités favorisant l’attraction, l’intégration, la formation 	et l’évolution de carrière pour la relève étudiante ainsi que pour les carrières professorales ;</a:t>
            </a:r>
          </a:p>
          <a:p>
            <a:pPr marL="0" lvl="0" indent="0">
              <a:lnSpc>
                <a:spcPct val="120000"/>
              </a:lnSpc>
              <a:buNone/>
            </a:pPr>
            <a:r>
              <a:rPr lang="fr-CA" sz="1700" dirty="0">
                <a:latin typeface="Calibri" panose="020F0502020204030204" pitchFamily="34" charset="0"/>
                <a:cs typeface="Calibri" panose="020F0502020204030204" pitchFamily="34" charset="0"/>
              </a:rPr>
              <a:t>	- Participation et valeur ajoutée du personnel technique et hautement qualifié ; </a:t>
            </a:r>
          </a:p>
          <a:p>
            <a:pPr marL="0" lvl="0" indent="0">
              <a:lnSpc>
                <a:spcPct val="120000"/>
              </a:lnSpc>
              <a:buNone/>
            </a:pPr>
            <a:r>
              <a:rPr lang="fr-CA" sz="1700" dirty="0">
                <a:latin typeface="Calibri" panose="020F0502020204030204" pitchFamily="34" charset="0"/>
                <a:cs typeface="Calibri" panose="020F0502020204030204" pitchFamily="34" charset="0"/>
              </a:rPr>
              <a:t>	- Nature distinctive et unique des soutiens offerts ;  </a:t>
            </a:r>
          </a:p>
          <a:p>
            <a:pPr marL="0" lvl="0" indent="0">
              <a:lnSpc>
                <a:spcPct val="120000"/>
              </a:lnSpc>
              <a:buNone/>
            </a:pPr>
            <a:r>
              <a:rPr lang="fr-CA" sz="1700" dirty="0">
                <a:latin typeface="Calibri" panose="020F0502020204030204" pitchFamily="34" charset="0"/>
                <a:cs typeface="Calibri" panose="020F0502020204030204" pitchFamily="34" charset="0"/>
              </a:rPr>
              <a:t>	- Contribution de la relève autant étudiante que professorale au développement de 	l’excellence et de la notoriété du regroupement. </a:t>
            </a:r>
          </a:p>
          <a:p>
            <a:r>
              <a:rPr lang="fr-CA" sz="1700" b="1" u="sng" dirty="0">
                <a:latin typeface="Calibri" panose="020F0502020204030204" pitchFamily="34" charset="0"/>
                <a:cs typeface="Calibri" panose="020F0502020204030204" pitchFamily="34" charset="0"/>
              </a:rPr>
              <a:t>6-Démocratisation des connaissances</a:t>
            </a:r>
            <a:endParaRPr lang="fr-CA" sz="1700" dirty="0">
              <a:latin typeface="Calibri" panose="020F0502020204030204" pitchFamily="34" charset="0"/>
              <a:cs typeface="Calibri" panose="020F0502020204030204" pitchFamily="34" charset="0"/>
            </a:endParaRPr>
          </a:p>
          <a:p>
            <a:pPr marL="0" lvl="0" indent="0">
              <a:spcBef>
                <a:spcPts val="432"/>
              </a:spcBef>
              <a:buNone/>
            </a:pPr>
            <a:r>
              <a:rPr lang="fr-CA" sz="1700" dirty="0">
                <a:latin typeface="Calibri" panose="020F0502020204030204" pitchFamily="34" charset="0"/>
                <a:cs typeface="Calibri" panose="020F0502020204030204" pitchFamily="34" charset="0"/>
              </a:rPr>
              <a:t>	- Actions concrètes prises pour augmenter la visibilité, le rayonnement, la notoriété et le 	positionnement stratégique du regroupement ;</a:t>
            </a:r>
          </a:p>
          <a:p>
            <a:pPr marL="0" lvl="0" indent="0">
              <a:spcBef>
                <a:spcPts val="432"/>
              </a:spcBef>
              <a:buNone/>
            </a:pPr>
            <a:r>
              <a:rPr lang="fr-CA" sz="1700" dirty="0">
                <a:latin typeface="Calibri" panose="020F0502020204030204" pitchFamily="34" charset="0"/>
                <a:cs typeface="Calibri" panose="020F0502020204030204" pitchFamily="34" charset="0"/>
              </a:rPr>
              <a:t>	- Ampleur des échanges et mécanismes mis en place favorisant la diffusion, la 	sensibilisation 	et l’appropriation des connaissances auprès des milieux utilisateurs, des membres 	gouvernementaux et du grand public ;</a:t>
            </a:r>
          </a:p>
          <a:p>
            <a:pPr marL="0" lvl="0" indent="0">
              <a:spcBef>
                <a:spcPts val="432"/>
              </a:spcBef>
              <a:buNone/>
            </a:pPr>
            <a:r>
              <a:rPr lang="fr-CA" sz="1700" dirty="0">
                <a:latin typeface="Calibri" panose="020F0502020204030204" pitchFamily="34" charset="0"/>
                <a:cs typeface="Calibri" panose="020F0502020204030204" pitchFamily="34" charset="0"/>
              </a:rPr>
              <a:t>	- Qualité, pertinence et diversité des activités associées à la mise en valeur des 	connaissances autour de la thématique (savoirs, innovation, société).</a:t>
            </a:r>
          </a:p>
          <a:p>
            <a:pPr marL="0" lvl="0" indent="0">
              <a:lnSpc>
                <a:spcPct val="120000"/>
              </a:lnSpc>
              <a:buNone/>
            </a:pPr>
            <a:endParaRPr lang="fr-CA" sz="2600" dirty="0">
              <a:latin typeface="Creighton Pro" panose="02000506000000020004" pitchFamily="50" charset="0"/>
            </a:endParaRPr>
          </a:p>
          <a:p>
            <a:pPr marL="0" indent="0">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118282"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de financement</a:t>
            </a:r>
          </a:p>
        </p:txBody>
      </p:sp>
    </p:spTree>
    <p:extLst>
      <p:ext uri="{BB962C8B-B14F-4D97-AF65-F5344CB8AC3E}">
        <p14:creationId xmlns:p14="http://schemas.microsoft.com/office/powerpoint/2010/main" val="201353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1"/>
            </p:custDataLst>
          </p:nvPr>
        </p:nvSpPr>
        <p:spPr>
          <a:xfrm>
            <a:off x="11151" y="1285104"/>
            <a:ext cx="9132849" cy="49150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2" y="518984"/>
            <a:ext cx="7718781" cy="642552"/>
          </a:xfrm>
        </p:spPr>
        <p:txBody>
          <a:bodyPr>
            <a:noAutofit/>
          </a:bodyPr>
          <a:lstStyle/>
          <a:p>
            <a:pPr algn="l">
              <a:lnSpc>
                <a:spcPct val="80000"/>
              </a:lnSpc>
              <a:spcBef>
                <a:spcPts val="2400"/>
              </a:spcBef>
              <a:spcAft>
                <a:spcPts val="3000"/>
              </a:spcAft>
            </a:pPr>
            <a:br>
              <a:rPr lang="fr-CA" sz="3200" b="1" dirty="0">
                <a:solidFill>
                  <a:srgbClr val="608031"/>
                </a:solidFill>
                <a:latin typeface="Calibri" panose="020F0502020204030204" pitchFamily="34" charset="0"/>
                <a:cs typeface="Calibri" panose="020F0502020204030204" pitchFamily="34" charset="0"/>
              </a:rPr>
            </a:br>
            <a:r>
              <a:rPr lang="fr-CA" sz="3200" b="1" dirty="0">
                <a:solidFill>
                  <a:srgbClr val="569B21"/>
                </a:solidFill>
                <a:latin typeface="Calibri" panose="020F0502020204030204" pitchFamily="34" charset="0"/>
                <a:cs typeface="Calibri" panose="020F0502020204030204" pitchFamily="34" charset="0"/>
              </a:rPr>
              <a:t>Programme Regroupements stratégiques</a:t>
            </a:r>
            <a:br>
              <a:rPr lang="fr-CA" sz="3200" b="1" dirty="0">
                <a:solidFill>
                  <a:srgbClr val="608031"/>
                </a:solidFill>
                <a:latin typeface="Calibri" panose="020F0502020204030204" pitchFamily="34" charset="0"/>
                <a:cs typeface="Calibri" panose="020F0502020204030204" pitchFamily="34" charset="0"/>
              </a:rPr>
            </a:br>
            <a:endParaRPr lang="fr-CA" sz="3200" dirty="0">
              <a:latin typeface="Calibri" panose="020F0502020204030204" pitchFamily="34" charset="0"/>
              <a:cs typeface="Calibri" panose="020F0502020204030204" pitchFamily="34" charset="0"/>
            </a:endParaRPr>
          </a:p>
        </p:txBody>
      </p:sp>
      <p:sp>
        <p:nvSpPr>
          <p:cNvPr id="3" name="Rectangle 2"/>
          <p:cNvSpPr/>
          <p:nvPr>
            <p:custDataLst>
              <p:tags r:id="rId3"/>
            </p:custDataLst>
          </p:nvPr>
        </p:nvSpPr>
        <p:spPr>
          <a:xfrm>
            <a:off x="258891" y="1449715"/>
            <a:ext cx="8629979" cy="4708981"/>
          </a:xfrm>
          <a:prstGeom prst="rect">
            <a:avLst/>
          </a:prstGeom>
        </p:spPr>
        <p:txBody>
          <a:bodyPr wrap="square">
            <a:spAutoFit/>
          </a:bodyPr>
          <a:lstStyle/>
          <a:p>
            <a:pPr marL="285750" indent="-252000">
              <a:lnSpc>
                <a:spcPts val="2800"/>
              </a:lnSpc>
              <a:spcAft>
                <a:spcPts val="800"/>
              </a:spcAft>
              <a:buFont typeface="Arial" panose="020B0604020202020204" pitchFamily="34" charset="0"/>
              <a:buChar char="•"/>
            </a:pPr>
            <a:r>
              <a:rPr lang="fr-CA" sz="2400" dirty="0">
                <a:latin typeface="Calibri" panose="020F0502020204030204" pitchFamily="34" charset="0"/>
                <a:cs typeface="Calibri" panose="020F0502020204030204" pitchFamily="34" charset="0"/>
              </a:rPr>
              <a:t>Instrument privilégié de </a:t>
            </a:r>
            <a:r>
              <a:rPr lang="fr-CA" sz="2400" b="1" dirty="0">
                <a:solidFill>
                  <a:srgbClr val="569B21"/>
                </a:solidFill>
                <a:latin typeface="Calibri" panose="020F0502020204030204" pitchFamily="34" charset="0"/>
                <a:cs typeface="Calibri" panose="020F0502020204030204" pitchFamily="34" charset="0"/>
              </a:rPr>
              <a:t>structuration de la recherche </a:t>
            </a:r>
            <a:r>
              <a:rPr lang="fr-CA" sz="2400" dirty="0">
                <a:latin typeface="Calibri" panose="020F0502020204030204" pitchFamily="34" charset="0"/>
                <a:cs typeface="Calibri" panose="020F0502020204030204" pitchFamily="34" charset="0"/>
              </a:rPr>
              <a:t>afin de </a:t>
            </a:r>
            <a:r>
              <a:rPr lang="fr-CA" sz="2400" b="1" dirty="0">
                <a:solidFill>
                  <a:srgbClr val="569B21"/>
                </a:solidFill>
                <a:latin typeface="Calibri" panose="020F0502020204030204" pitchFamily="34" charset="0"/>
                <a:cs typeface="Calibri" panose="020F0502020204030204" pitchFamily="34" charset="0"/>
              </a:rPr>
              <a:t>renforcer la capacité du Québec</a:t>
            </a:r>
            <a:r>
              <a:rPr lang="fr-CA" sz="2400" b="1" dirty="0">
                <a:latin typeface="Calibri" panose="020F0502020204030204" pitchFamily="34" charset="0"/>
                <a:cs typeface="Calibri" panose="020F0502020204030204" pitchFamily="34" charset="0"/>
              </a:rPr>
              <a:t> </a:t>
            </a:r>
            <a:r>
              <a:rPr lang="fr-CA" sz="2400" dirty="0">
                <a:latin typeface="Calibri" panose="020F0502020204030204" pitchFamily="34" charset="0"/>
                <a:cs typeface="Calibri" panose="020F0502020204030204" pitchFamily="34" charset="0"/>
              </a:rPr>
              <a:t>dans les domaines couverts par le FRQNT </a:t>
            </a:r>
            <a:r>
              <a:rPr lang="fr-CA" sz="2400" dirty="0">
                <a:latin typeface="Calibri" panose="020F0502020204030204" pitchFamily="34" charset="0"/>
                <a:ea typeface="Calibri" panose="020F0502020204030204" pitchFamily="34" charset="0"/>
                <a:cs typeface="Calibri" panose="020F0502020204030204" pitchFamily="34" charset="0"/>
              </a:rPr>
              <a:t>;</a:t>
            </a:r>
          </a:p>
          <a:p>
            <a:pPr marL="285750" indent="-252000">
              <a:lnSpc>
                <a:spcPts val="2800"/>
              </a:lnSpc>
              <a:spcAft>
                <a:spcPts val="800"/>
              </a:spcAft>
              <a:buFont typeface="Arial" panose="020B0604020202020204" pitchFamily="34" charset="0"/>
              <a:buChar char="•"/>
            </a:pPr>
            <a:r>
              <a:rPr lang="fr-CA" sz="2400" dirty="0">
                <a:latin typeface="Calibri" panose="020F0502020204030204" pitchFamily="34" charset="0"/>
                <a:ea typeface="Calibri" panose="020F0502020204030204" pitchFamily="34" charset="0"/>
                <a:cs typeface="Calibri" panose="020F0502020204030204" pitchFamily="34" charset="0"/>
              </a:rPr>
              <a:t>Reconnait </a:t>
            </a:r>
            <a:r>
              <a:rPr lang="fr-CA" sz="2400" b="1" dirty="0">
                <a:solidFill>
                  <a:srgbClr val="569B21"/>
                </a:solidFill>
                <a:latin typeface="Calibri" panose="020F0502020204030204" pitchFamily="34" charset="0"/>
                <a:ea typeface="Calibri" panose="020F0502020204030204" pitchFamily="34" charset="0"/>
                <a:cs typeface="Calibri" panose="020F0502020204030204" pitchFamily="34" charset="0"/>
              </a:rPr>
              <a:t>deux stades de développement</a:t>
            </a:r>
            <a:r>
              <a:rPr lang="fr-CA" sz="2400" dirty="0">
                <a:latin typeface="Calibri" panose="020F0502020204030204" pitchFamily="34" charset="0"/>
                <a:ea typeface="Calibri" panose="020F0502020204030204" pitchFamily="34" charset="0"/>
                <a:cs typeface="Calibri" panose="020F0502020204030204" pitchFamily="34" charset="0"/>
              </a:rPr>
              <a:t>: en émergence (RÉ) ou à maturation (RM)</a:t>
            </a:r>
          </a:p>
          <a:p>
            <a:pPr marL="285750" indent="-252000">
              <a:lnSpc>
                <a:spcPts val="2800"/>
              </a:lnSpc>
              <a:spcAft>
                <a:spcPts val="800"/>
              </a:spcAft>
              <a:buFont typeface="Arial" panose="020B0604020202020204" pitchFamily="34" charset="0"/>
              <a:buChar char="•"/>
            </a:pPr>
            <a:r>
              <a:rPr lang="fr-CA" sz="2400" dirty="0">
                <a:latin typeface="Calibri" panose="020F0502020204030204" pitchFamily="34" charset="0"/>
                <a:ea typeface="Calibri" panose="020F0502020204030204" pitchFamily="34" charset="0"/>
                <a:cs typeface="Calibri" panose="020F0502020204030204" pitchFamily="34" charset="0"/>
              </a:rPr>
              <a:t>Ces deux stades </a:t>
            </a:r>
            <a:r>
              <a:rPr lang="fr-CA" sz="2400" dirty="0">
                <a:latin typeface="Calibri" panose="020F0502020204030204" pitchFamily="34" charset="0"/>
                <a:cs typeface="Calibri" panose="020F0502020204030204" pitchFamily="34" charset="0"/>
              </a:rPr>
              <a:t>exigent une </a:t>
            </a:r>
            <a:r>
              <a:rPr lang="fr-CA" sz="2400" b="1" dirty="0">
                <a:solidFill>
                  <a:srgbClr val="569B21"/>
                </a:solidFill>
                <a:latin typeface="Calibri" panose="020F0502020204030204" pitchFamily="34" charset="0"/>
                <a:cs typeface="Calibri" panose="020F0502020204030204" pitchFamily="34" charset="0"/>
              </a:rPr>
              <a:t>intégration optimale </a:t>
            </a:r>
            <a:r>
              <a:rPr lang="fr-CA" sz="2400" dirty="0">
                <a:latin typeface="Calibri" panose="020F0502020204030204" pitchFamily="34" charset="0"/>
                <a:cs typeface="Calibri" panose="020F0502020204030204" pitchFamily="34" charset="0"/>
              </a:rPr>
              <a:t>de chercheurs et chercheuses autour d’une même thématique et des objectifs scientifiques ambitieux. </a:t>
            </a:r>
            <a:endParaRPr lang="fr-CA" sz="2400" dirty="0">
              <a:latin typeface="Calibri" panose="020F0502020204030204" pitchFamily="34" charset="0"/>
              <a:ea typeface="Calibri" panose="020F0502020204030204" pitchFamily="34" charset="0"/>
              <a:cs typeface="Calibri" panose="020F0502020204030204" pitchFamily="34" charset="0"/>
            </a:endParaRPr>
          </a:p>
          <a:p>
            <a:pPr marL="285750" indent="-252000">
              <a:lnSpc>
                <a:spcPts val="2800"/>
              </a:lnSpc>
              <a:spcAft>
                <a:spcPts val="2400"/>
              </a:spcAft>
              <a:buFont typeface="Arial" panose="020B0604020202020204" pitchFamily="34" charset="0"/>
              <a:buChar char="•"/>
            </a:pPr>
            <a:r>
              <a:rPr lang="fr-CA" sz="2400" dirty="0">
                <a:latin typeface="Calibri" panose="020F0502020204030204" pitchFamily="34" charset="0"/>
                <a:cs typeface="Calibri" panose="020F0502020204030204" pitchFamily="34" charset="0"/>
              </a:rPr>
              <a:t>De portée collective, les regroupements doivent répondre </a:t>
            </a:r>
            <a:r>
              <a:rPr lang="fr-CA" sz="2400" b="1" dirty="0">
                <a:solidFill>
                  <a:srgbClr val="569B21"/>
                </a:solidFill>
                <a:latin typeface="Calibri" panose="020F0502020204030204" pitchFamily="34" charset="0"/>
                <a:cs typeface="Calibri" panose="020F0502020204030204" pitchFamily="34" charset="0"/>
              </a:rPr>
              <a:t>aux plus hauts standards quant à l'excellence en recherche</a:t>
            </a:r>
            <a:r>
              <a:rPr lang="fr-CA" sz="2400" dirty="0">
                <a:latin typeface="Calibri" panose="020F0502020204030204" pitchFamily="34" charset="0"/>
                <a:cs typeface="Calibri" panose="020F0502020204030204" pitchFamily="34" charset="0"/>
              </a:rPr>
              <a:t> tant de par leurs activités scientifiques, de collaborations et de maillages, de formation que de démocratisation des connaissances. </a:t>
            </a:r>
          </a:p>
        </p:txBody>
      </p:sp>
    </p:spTree>
    <p:extLst>
      <p:ext uri="{BB962C8B-B14F-4D97-AF65-F5344CB8AC3E}">
        <p14:creationId xmlns:p14="http://schemas.microsoft.com/office/powerpoint/2010/main" val="426160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512711"/>
            <a:ext cx="9144000" cy="4796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11151" y="1101295"/>
            <a:ext cx="9178005" cy="5589652"/>
          </a:xfrm>
        </p:spPr>
        <p:txBody>
          <a:bodyPr>
            <a:normAutofit/>
          </a:bodyPr>
          <a:lstStyle/>
          <a:p>
            <a:pPr marL="0" indent="0">
              <a:buNone/>
            </a:pPr>
            <a:r>
              <a:rPr lang="fr-CA" sz="2000" b="1" dirty="0">
                <a:latin typeface="Calibri" panose="020F0502020204030204" pitchFamily="34" charset="0"/>
                <a:cs typeface="Calibri" panose="020F0502020204030204" pitchFamily="34" charset="0"/>
              </a:rPr>
              <a:t>Critères d’évaluation</a:t>
            </a:r>
          </a:p>
          <a:p>
            <a:pPr marL="0" indent="0">
              <a:buNone/>
            </a:pPr>
            <a:endParaRPr lang="fr-CA" sz="900" b="1" dirty="0">
              <a:latin typeface="Creighton Pro" panose="02000506000000020004" pitchFamily="50" charset="0"/>
            </a:endParaRPr>
          </a:p>
          <a:p>
            <a:pPr marL="0" indent="0">
              <a:buNone/>
            </a:pPr>
            <a:endParaRPr lang="fr-CA" sz="800" dirty="0">
              <a:latin typeface="Creighton Pro" panose="02000506000000020004" pitchFamily="50" charset="0"/>
            </a:endParaRPr>
          </a:p>
          <a:p>
            <a:r>
              <a:rPr lang="fr-CA" sz="1800" b="1" u="sng" dirty="0"/>
              <a:t>7-Équité, diversité et inclusion (EDI)</a:t>
            </a:r>
            <a:endParaRPr lang="fr-CA" sz="1800" dirty="0"/>
          </a:p>
          <a:p>
            <a:pPr marL="0" lvl="0" indent="0">
              <a:spcBef>
                <a:spcPts val="432"/>
              </a:spcBef>
              <a:buNone/>
            </a:pPr>
            <a:r>
              <a:rPr lang="fr-CA" sz="1800" dirty="0"/>
              <a:t>	Mise en place d’actions concrètes pour favoriser l’EDI au sein du regroupement:</a:t>
            </a:r>
            <a:endParaRPr lang="fr-FR" sz="1800" dirty="0">
              <a:effectLst/>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800" dirty="0">
                <a:effectLst/>
                <a:ea typeface="Calibri" panose="020F0502020204030204" pitchFamily="34" charset="0"/>
                <a:cs typeface="Times New Roman" panose="02020603050405020304" pitchFamily="18" charset="0"/>
              </a:rPr>
              <a:t>la gestion et les activités du regroupement, notamment en matière de soutien à la relève; </a:t>
            </a:r>
            <a:endParaRPr lang="fr-FR" sz="18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800" dirty="0">
                <a:effectLst/>
                <a:ea typeface="Calibri" panose="020F0502020204030204" pitchFamily="34" charset="0"/>
                <a:cs typeface="Times New Roman" panose="02020603050405020304" pitchFamily="18" charset="0"/>
              </a:rPr>
              <a:t>l’élaboration et la gestion des initiatives et des infrastructures scientifiques du regroupement; </a:t>
            </a:r>
            <a:endParaRPr lang="fr-FR" sz="18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800" dirty="0">
                <a:effectLst/>
                <a:ea typeface="Calibri" panose="020F0502020204030204" pitchFamily="34" charset="0"/>
                <a:cs typeface="Times New Roman" panose="02020603050405020304" pitchFamily="18" charset="0"/>
              </a:rPr>
              <a:t>l’élaboration et la réalisation de la recherche effectuée par les membres du regroupement; </a:t>
            </a:r>
            <a:endParaRPr lang="fr-FR" sz="18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CA" sz="1800" dirty="0">
                <a:effectLst/>
                <a:ea typeface="Calibri" panose="020F0502020204030204" pitchFamily="34" charset="0"/>
                <a:cs typeface="Times New Roman" panose="02020603050405020304" pitchFamily="18" charset="0"/>
              </a:rPr>
              <a:t>la diffusion et la mobilisation des connaissances, incluant la démocratisation des </a:t>
            </a:r>
            <a:r>
              <a:rPr lang="fr-CA" sz="1800" dirty="0">
                <a:effectLst/>
                <a:latin typeface="+mj-lt"/>
                <a:ea typeface="Calibri" panose="020F0502020204030204" pitchFamily="34" charset="0"/>
                <a:cs typeface="Times New Roman" panose="02020603050405020304" pitchFamily="18" charset="0"/>
              </a:rPr>
              <a:t>connaissances auprès d’un public diversifié.</a:t>
            </a:r>
            <a:endParaRPr lang="fr-FR" sz="1800" dirty="0">
              <a:effectLst/>
              <a:latin typeface="+mj-lt"/>
              <a:ea typeface="Calibri" panose="020F0502020204030204" pitchFamily="34" charset="0"/>
              <a:cs typeface="Times New Roman" panose="02020603050405020304" pitchFamily="18" charset="0"/>
            </a:endParaRPr>
          </a:p>
          <a:p>
            <a:pPr marL="0" indent="0">
              <a:spcBef>
                <a:spcPts val="432"/>
              </a:spcBef>
              <a:buNone/>
            </a:pPr>
            <a:r>
              <a:rPr lang="fr-CA" sz="1800" dirty="0">
                <a:effectLst/>
                <a:latin typeface="+mj-lt"/>
                <a:ea typeface="Calibri" panose="020F0502020204030204" pitchFamily="34" charset="0"/>
                <a:cs typeface="Times New Roman" panose="02020603050405020304" pitchFamily="18" charset="0"/>
              </a:rPr>
              <a:t>	Contribution à la sensibilisation et à la formation de l’ensemble des membres du 	regroupement aux enjeux d’EDI.</a:t>
            </a:r>
            <a:endParaRPr lang="fr-FR" sz="1800" dirty="0">
              <a:effectLst/>
              <a:latin typeface="+mj-lt"/>
              <a:ea typeface="Calibri" panose="020F0502020204030204" pitchFamily="34" charset="0"/>
              <a:cs typeface="Times New Roman" panose="02020603050405020304" pitchFamily="18" charset="0"/>
            </a:endParaRPr>
          </a:p>
          <a:p>
            <a:pPr marL="0" indent="0">
              <a:spcBef>
                <a:spcPts val="432"/>
              </a:spcBef>
              <a:buNone/>
            </a:pPr>
            <a:endParaRPr lang="fr-CA" sz="20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d’aide financière</a:t>
            </a:r>
          </a:p>
        </p:txBody>
      </p:sp>
    </p:spTree>
    <p:extLst>
      <p:ext uri="{BB962C8B-B14F-4D97-AF65-F5344CB8AC3E}">
        <p14:creationId xmlns:p14="http://schemas.microsoft.com/office/powerpoint/2010/main" val="262010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863745"/>
            <a:ext cx="9144000" cy="444561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0" y="1083733"/>
            <a:ext cx="9144000" cy="5774267"/>
          </a:xfrm>
        </p:spPr>
        <p:txBody>
          <a:bodyPr>
            <a:normAutofit/>
          </a:bodyPr>
          <a:lstStyle/>
          <a:p>
            <a:pPr marL="0" indent="0">
              <a:buNone/>
            </a:pPr>
            <a:r>
              <a:rPr lang="fr-CA" sz="2400" b="1" dirty="0">
                <a:cs typeface="Calibri" panose="020F0502020204030204" pitchFamily="34" charset="0"/>
              </a:rPr>
              <a:t>	</a:t>
            </a:r>
            <a:r>
              <a:rPr lang="fr-CA" sz="2200" b="1" dirty="0">
                <a:cs typeface="Calibri" panose="020F0502020204030204" pitchFamily="34" charset="0"/>
              </a:rPr>
              <a:t>Pondération des critères d’évaluation en fonction du stade de 	développement </a:t>
            </a:r>
          </a:p>
          <a:p>
            <a:endParaRPr lang="fr-CA" sz="2000" b="1" dirty="0"/>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de financement</a:t>
            </a:r>
          </a:p>
        </p:txBody>
      </p:sp>
      <p:graphicFrame>
        <p:nvGraphicFramePr>
          <p:cNvPr id="2" name="Tableau 1"/>
          <p:cNvGraphicFramePr>
            <a:graphicFrameLocks noGrp="1"/>
          </p:cNvGraphicFramePr>
          <p:nvPr>
            <p:custDataLst>
              <p:tags r:id="rId6"/>
            </p:custDataLst>
            <p:extLst>
              <p:ext uri="{D42A27DB-BD31-4B8C-83A1-F6EECF244321}">
                <p14:modId xmlns:p14="http://schemas.microsoft.com/office/powerpoint/2010/main" val="3789218347"/>
              </p:ext>
            </p:extLst>
          </p:nvPr>
        </p:nvGraphicFramePr>
        <p:xfrm>
          <a:off x="701681" y="1863744"/>
          <a:ext cx="7328744" cy="4445613"/>
        </p:xfrm>
        <a:graphic>
          <a:graphicData uri="http://schemas.openxmlformats.org/drawingml/2006/table">
            <a:tbl>
              <a:tblPr firstRow="1" firstCol="1" bandRow="1">
                <a:tableStyleId>{5C22544A-7EE6-4342-B048-85BDC9FD1C3A}</a:tableStyleId>
              </a:tblPr>
              <a:tblGrid>
                <a:gridCol w="3647388">
                  <a:extLst>
                    <a:ext uri="{9D8B030D-6E8A-4147-A177-3AD203B41FA5}">
                      <a16:colId xmlns:a16="http://schemas.microsoft.com/office/drawing/2014/main" val="3743507762"/>
                    </a:ext>
                  </a:extLst>
                </a:gridCol>
                <a:gridCol w="1840678">
                  <a:extLst>
                    <a:ext uri="{9D8B030D-6E8A-4147-A177-3AD203B41FA5}">
                      <a16:colId xmlns:a16="http://schemas.microsoft.com/office/drawing/2014/main" val="157875796"/>
                    </a:ext>
                  </a:extLst>
                </a:gridCol>
                <a:gridCol w="1840678">
                  <a:extLst>
                    <a:ext uri="{9D8B030D-6E8A-4147-A177-3AD203B41FA5}">
                      <a16:colId xmlns:a16="http://schemas.microsoft.com/office/drawing/2014/main" val="4125213313"/>
                    </a:ext>
                  </a:extLst>
                </a:gridCol>
              </a:tblGrid>
              <a:tr h="717345">
                <a:tc>
                  <a:txBody>
                    <a:bodyPr/>
                    <a:lstStyle/>
                    <a:p>
                      <a:pPr algn="ctr">
                        <a:lnSpc>
                          <a:spcPct val="106000"/>
                        </a:lnSpc>
                        <a:spcAft>
                          <a:spcPts val="0"/>
                        </a:spcAft>
                      </a:pPr>
                      <a:r>
                        <a:rPr lang="fr-CA" sz="1600" dirty="0">
                          <a:effectLst/>
                        </a:rPr>
                        <a:t>Critères d’évaluation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06000"/>
                        </a:lnSpc>
                        <a:spcAft>
                          <a:spcPts val="0"/>
                        </a:spcAft>
                      </a:pPr>
                      <a:r>
                        <a:rPr lang="fr-CA" sz="1600" dirty="0">
                          <a:effectLst/>
                        </a:rPr>
                        <a:t>Regroupement en émergence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06000"/>
                        </a:lnSpc>
                        <a:spcAft>
                          <a:spcPts val="0"/>
                        </a:spcAft>
                      </a:pPr>
                      <a:r>
                        <a:rPr lang="fr-CA" sz="1600" dirty="0">
                          <a:effectLst/>
                        </a:rPr>
                        <a:t>Regroupement à maturation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75000"/>
                      </a:schemeClr>
                    </a:solidFill>
                  </a:tcPr>
                </a:tc>
                <a:extLst>
                  <a:ext uri="{0D108BD9-81ED-4DB2-BD59-A6C34878D82A}">
                    <a16:rowId xmlns:a16="http://schemas.microsoft.com/office/drawing/2014/main" val="975535192"/>
                  </a:ext>
                </a:extLst>
              </a:tr>
              <a:tr h="529405">
                <a:tc>
                  <a:txBody>
                    <a:bodyPr/>
                    <a:lstStyle/>
                    <a:p>
                      <a:pPr algn="just">
                        <a:lnSpc>
                          <a:spcPct val="106000"/>
                        </a:lnSpc>
                        <a:spcAft>
                          <a:spcPts val="0"/>
                        </a:spcAft>
                      </a:pPr>
                      <a:r>
                        <a:rPr lang="fr-CA" sz="1600">
                          <a:effectLst/>
                        </a:rPr>
                        <a:t>1-Constitution</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6000"/>
                        </a:lnSpc>
                        <a:spcAft>
                          <a:spcPts val="0"/>
                        </a:spcAft>
                      </a:pPr>
                      <a:r>
                        <a:rPr lang="fr-CA" sz="1600" dirty="0">
                          <a:effectLst/>
                        </a:rPr>
                        <a:t>20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rPr>
                        <a:t>10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793610944"/>
                  </a:ext>
                </a:extLst>
              </a:tr>
              <a:tr h="529405">
                <a:tc>
                  <a:txBody>
                    <a:bodyPr/>
                    <a:lstStyle/>
                    <a:p>
                      <a:pPr algn="just">
                        <a:lnSpc>
                          <a:spcPct val="106000"/>
                        </a:lnSpc>
                        <a:spcAft>
                          <a:spcPts val="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2-Bilan des réalisations</a:t>
                      </a:r>
                    </a:p>
                  </a:txBody>
                  <a:tcPr marL="68580" marR="68580" marT="0" marB="0">
                    <a:solidFill>
                      <a:schemeClr val="accent3">
                        <a:lumMod val="75000"/>
                      </a:schemeClr>
                    </a:solidFill>
                  </a:tcPr>
                </a:tc>
                <a:tc>
                  <a:txBody>
                    <a:bodyPr/>
                    <a:lstStyle/>
                    <a:p>
                      <a:pPr algn="ctr">
                        <a:lnSpc>
                          <a:spcPct val="106000"/>
                        </a:lnSpc>
                        <a:spcAft>
                          <a:spcPts val="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10 points</a:t>
                      </a: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15 points</a:t>
                      </a:r>
                    </a:p>
                  </a:txBody>
                  <a:tcPr marL="68580" marR="68580" marT="0" marB="0" anchor="ctr">
                    <a:solidFill>
                      <a:schemeClr val="accent3">
                        <a:lumMod val="40000"/>
                        <a:lumOff val="60000"/>
                      </a:schemeClr>
                    </a:solidFill>
                  </a:tcPr>
                </a:tc>
                <a:extLst>
                  <a:ext uri="{0D108BD9-81ED-4DB2-BD59-A6C34878D82A}">
                    <a16:rowId xmlns:a16="http://schemas.microsoft.com/office/drawing/2014/main" val="2111857333"/>
                  </a:ext>
                </a:extLst>
              </a:tr>
              <a:tr h="529405">
                <a:tc>
                  <a:txBody>
                    <a:bodyPr/>
                    <a:lstStyle/>
                    <a:p>
                      <a:pPr algn="just">
                        <a:lnSpc>
                          <a:spcPct val="106000"/>
                        </a:lnSpc>
                        <a:spcAft>
                          <a:spcPts val="0"/>
                        </a:spcAft>
                      </a:pPr>
                      <a:r>
                        <a:rPr lang="fr-CA" sz="1600" dirty="0">
                          <a:effectLst/>
                        </a:rPr>
                        <a:t>3-Programmation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6000"/>
                        </a:lnSpc>
                        <a:spcAft>
                          <a:spcPts val="0"/>
                        </a:spcAft>
                      </a:pPr>
                      <a:r>
                        <a:rPr lang="fr-CA" sz="1600" dirty="0">
                          <a:effectLst/>
                        </a:rPr>
                        <a:t>25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rPr>
                        <a:t>15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19048683"/>
                  </a:ext>
                </a:extLst>
              </a:tr>
              <a:tr h="551838">
                <a:tc>
                  <a:txBody>
                    <a:bodyPr/>
                    <a:lstStyle/>
                    <a:p>
                      <a:pPr algn="just">
                        <a:lnSpc>
                          <a:spcPct val="106000"/>
                        </a:lnSpc>
                        <a:spcAft>
                          <a:spcPts val="0"/>
                        </a:spcAft>
                      </a:pPr>
                      <a:r>
                        <a:rPr lang="fr-CA" sz="1600" dirty="0">
                          <a:effectLst/>
                        </a:rPr>
                        <a:t>4-Collaboration et dynamisme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6000"/>
                        </a:lnSpc>
                        <a:spcAft>
                          <a:spcPts val="0"/>
                        </a:spcAft>
                      </a:pPr>
                      <a:r>
                        <a:rPr lang="fr-CA" sz="1600" dirty="0">
                          <a:effectLst/>
                        </a:rPr>
                        <a:t>20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rPr>
                        <a:t>25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966638902"/>
                  </a:ext>
                </a:extLst>
              </a:tr>
              <a:tr h="529405">
                <a:tc>
                  <a:txBody>
                    <a:bodyPr/>
                    <a:lstStyle/>
                    <a:p>
                      <a:pPr algn="just">
                        <a:lnSpc>
                          <a:spcPct val="106000"/>
                        </a:lnSpc>
                        <a:spcAft>
                          <a:spcPts val="0"/>
                        </a:spcAft>
                      </a:pPr>
                      <a:r>
                        <a:rPr lang="fr-CA" sz="1600" dirty="0">
                          <a:effectLst/>
                        </a:rPr>
                        <a:t>5-Milieu d’accueil</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6000"/>
                        </a:lnSpc>
                        <a:spcAft>
                          <a:spcPts val="0"/>
                        </a:spcAft>
                      </a:pPr>
                      <a:r>
                        <a:rPr lang="fr-CA" sz="1600" dirty="0">
                          <a:effectLst/>
                        </a:rPr>
                        <a:t>10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rPr>
                        <a:t>15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160480375"/>
                  </a:ext>
                </a:extLst>
              </a:tr>
              <a:tr h="529405">
                <a:tc>
                  <a:txBody>
                    <a:bodyPr/>
                    <a:lstStyle/>
                    <a:p>
                      <a:pPr algn="just">
                        <a:lnSpc>
                          <a:spcPct val="106000"/>
                        </a:lnSpc>
                        <a:spcAft>
                          <a:spcPts val="0"/>
                        </a:spcAft>
                      </a:pPr>
                      <a:r>
                        <a:rPr lang="fr-CA" sz="1600" dirty="0">
                          <a:effectLst/>
                        </a:rPr>
                        <a:t>6-Démocratisation des connaissances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6000"/>
                        </a:lnSpc>
                        <a:spcAft>
                          <a:spcPts val="0"/>
                        </a:spcAft>
                      </a:pPr>
                      <a:r>
                        <a:rPr lang="fr-CA" sz="1600">
                          <a:effectLst/>
                        </a:rPr>
                        <a:t>10 points</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rPr>
                        <a:t>15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848907452"/>
                  </a:ext>
                </a:extLst>
              </a:tr>
              <a:tr h="529405">
                <a:tc>
                  <a:txBody>
                    <a:bodyPr/>
                    <a:lstStyle/>
                    <a:p>
                      <a:pPr algn="just">
                        <a:lnSpc>
                          <a:spcPct val="106000"/>
                        </a:lnSpc>
                        <a:spcAft>
                          <a:spcPts val="0"/>
                        </a:spcAft>
                      </a:pPr>
                      <a:r>
                        <a:rPr lang="fr-CA" sz="1600" dirty="0">
                          <a:effectLst/>
                        </a:rPr>
                        <a:t>7-Équité, diversité et inclusion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06000"/>
                        </a:lnSpc>
                        <a:spcAft>
                          <a:spcPts val="0"/>
                        </a:spcAft>
                      </a:pPr>
                      <a:r>
                        <a:rPr lang="fr-CA" sz="1600" dirty="0">
                          <a:effectLst/>
                        </a:rPr>
                        <a:t>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6000"/>
                        </a:lnSpc>
                        <a:spcAft>
                          <a:spcPts val="0"/>
                        </a:spcAft>
                      </a:pPr>
                      <a:r>
                        <a:rPr lang="fr-CA" sz="1600" dirty="0">
                          <a:effectLst/>
                        </a:rPr>
                        <a:t>5 points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697742964"/>
                  </a:ext>
                </a:extLst>
              </a:tr>
            </a:tbl>
          </a:graphicData>
        </a:graphic>
      </p:graphicFrame>
    </p:spTree>
    <p:extLst>
      <p:ext uri="{BB962C8B-B14F-4D97-AF65-F5344CB8AC3E}">
        <p14:creationId xmlns:p14="http://schemas.microsoft.com/office/powerpoint/2010/main" val="103528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512711"/>
            <a:ext cx="9144000" cy="4796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36590" y="1268348"/>
            <a:ext cx="8907410" cy="5589652"/>
          </a:xfrm>
        </p:spPr>
        <p:txBody>
          <a:bodyPr>
            <a:normAutofit/>
          </a:bodyPr>
          <a:lstStyle/>
          <a:p>
            <a:pPr marL="0" indent="0">
              <a:buNone/>
            </a:pPr>
            <a:r>
              <a:rPr lang="fr-CA" sz="2400" b="1" dirty="0">
                <a:latin typeface="Calibri" panose="020F0502020204030204" pitchFamily="34" charset="0"/>
                <a:cs typeface="Calibri" panose="020F0502020204030204" pitchFamily="34" charset="0"/>
              </a:rPr>
              <a:t>Suivi des regroupements </a:t>
            </a:r>
          </a:p>
          <a:p>
            <a:pPr marL="0" indent="0">
              <a:buNone/>
            </a:pPr>
            <a:endParaRPr lang="fr-CA" sz="2400" b="1" dirty="0">
              <a:latin typeface="Calibri" panose="020F0502020204030204" pitchFamily="34" charset="0"/>
              <a:cs typeface="Calibri" panose="020F0502020204030204" pitchFamily="34" charset="0"/>
            </a:endParaRPr>
          </a:p>
          <a:p>
            <a:r>
              <a:rPr lang="fr-CA" sz="2400" dirty="0">
                <a:latin typeface="Calibri" panose="020F0502020204030204" pitchFamily="34" charset="0"/>
                <a:cs typeface="Calibri" panose="020F0502020204030204" pitchFamily="34" charset="0"/>
              </a:rPr>
              <a:t>RÉ: Bilan des réalisations à la fin de la 2</a:t>
            </a:r>
            <a:r>
              <a:rPr lang="fr-CA" sz="2400" baseline="30000" dirty="0">
                <a:latin typeface="Calibri" panose="020F0502020204030204" pitchFamily="34" charset="0"/>
                <a:cs typeface="Calibri" panose="020F0502020204030204" pitchFamily="34" charset="0"/>
              </a:rPr>
              <a:t>ième</a:t>
            </a:r>
            <a:r>
              <a:rPr lang="fr-CA" sz="2400" dirty="0">
                <a:latin typeface="Calibri" panose="020F0502020204030204" pitchFamily="34" charset="0"/>
                <a:cs typeface="Calibri" panose="020F0502020204030204" pitchFamily="34" charset="0"/>
              </a:rPr>
              <a:t> année et mise à jour par le module d’appui lors de la demande de renouvellement pour devenir un RM.</a:t>
            </a:r>
          </a:p>
          <a:p>
            <a:r>
              <a:rPr lang="fr-CA" sz="2400" dirty="0">
                <a:latin typeface="Calibri" panose="020F0502020204030204" pitchFamily="34" charset="0"/>
                <a:cs typeface="Calibri" panose="020F0502020204030204" pitchFamily="34" charset="0"/>
              </a:rPr>
              <a:t>RM: Évaluation à mi-parcours avec bilan des réalisations et mise à jour par le module d’appui.</a:t>
            </a:r>
          </a:p>
          <a:p>
            <a:pPr marL="0" indent="0">
              <a:buNone/>
            </a:pPr>
            <a:endParaRPr lang="fr-CA" sz="2400" dirty="0">
              <a:latin typeface="Calibri" panose="020F0502020204030204" pitchFamily="34" charset="0"/>
              <a:cs typeface="Calibri" panose="020F0502020204030204" pitchFamily="34" charset="0"/>
            </a:endParaRPr>
          </a:p>
          <a:p>
            <a:pPr marL="0" indent="0">
              <a:buNone/>
            </a:pPr>
            <a:r>
              <a:rPr lang="fr-CA" sz="2400" b="1" dirty="0">
                <a:solidFill>
                  <a:srgbClr val="569B21"/>
                </a:solidFill>
                <a:latin typeface="Calibri" panose="020F0502020204030204" pitchFamily="34" charset="0"/>
                <a:cs typeface="Calibri" panose="020F0502020204030204" pitchFamily="34" charset="0"/>
              </a:rPr>
              <a:t>	Le Module d’appui sera accessible uniquement en vue de 	préparer les évaluations de mi-parcours ou de renouvellement et 	ce, selon des périodes prédéterminées par le FRQNT.</a:t>
            </a:r>
          </a:p>
          <a:p>
            <a:pPr marL="0" indent="0">
              <a:buNone/>
            </a:pPr>
            <a:endParaRPr lang="fr-CA" sz="1200" dirty="0">
              <a:solidFill>
                <a:schemeClr val="accent3">
                  <a:lumMod val="75000"/>
                </a:schemeClr>
              </a:solidFill>
              <a:latin typeface="Creighton Pro" panose="02000506000000020004" pitchFamily="50" charset="0"/>
            </a:endParaRPr>
          </a:p>
          <a:p>
            <a:pPr marL="0" indent="0">
              <a:buNone/>
            </a:pPr>
            <a:endParaRPr lang="fr-CA" sz="2000" b="1" dirty="0">
              <a:latin typeface="Creighton Pro" panose="02000506000000020004" pitchFamily="50" charset="0"/>
            </a:endParaRPr>
          </a:p>
          <a:p>
            <a:pPr marL="0" indent="0">
              <a:buNone/>
            </a:pPr>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Évaluation – Demande de financement</a:t>
            </a:r>
          </a:p>
        </p:txBody>
      </p:sp>
    </p:spTree>
    <p:extLst>
      <p:ext uri="{BB962C8B-B14F-4D97-AF65-F5344CB8AC3E}">
        <p14:creationId xmlns:p14="http://schemas.microsoft.com/office/powerpoint/2010/main" val="193480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78845"/>
            <a:ext cx="9144000" cy="48305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268348"/>
            <a:ext cx="8885108" cy="5589652"/>
          </a:xfrm>
        </p:spPr>
        <p:txBody>
          <a:bodyPr>
            <a:normAutofit/>
          </a:bodyPr>
          <a:lstStyle/>
          <a:p>
            <a:pPr marL="0" indent="0">
              <a:buNone/>
            </a:pPr>
            <a:r>
              <a:rPr lang="fr-CA" sz="2000" b="1" dirty="0">
                <a:latin typeface="Calibri" panose="020F0502020204030204" pitchFamily="34" charset="0"/>
                <a:cs typeface="Calibri" panose="020F0502020204030204" pitchFamily="34" charset="0"/>
              </a:rPr>
              <a:t>Le montant maximal de la subvention est fixé à un maximum de </a:t>
            </a:r>
          </a:p>
          <a:p>
            <a:pPr lvl="0"/>
            <a:r>
              <a:rPr lang="fr-CA" sz="2000" b="1" dirty="0">
                <a:solidFill>
                  <a:srgbClr val="FF0000"/>
                </a:solidFill>
                <a:latin typeface="Calibri" panose="020F0502020204030204" pitchFamily="34" charset="0"/>
                <a:cs typeface="Calibri" panose="020F0502020204030204" pitchFamily="34" charset="0"/>
              </a:rPr>
              <a:t>500 000 $ par année</a:t>
            </a:r>
            <a:r>
              <a:rPr lang="fr-CA" sz="2000" dirty="0">
                <a:solidFill>
                  <a:srgbClr val="FF0000"/>
                </a:solidFill>
                <a:latin typeface="Calibri" panose="020F0502020204030204" pitchFamily="34" charset="0"/>
                <a:cs typeface="Calibri" panose="020F0502020204030204" pitchFamily="34" charset="0"/>
              </a:rPr>
              <a:t> </a:t>
            </a:r>
            <a:r>
              <a:rPr lang="fr-CA" sz="2000" dirty="0">
                <a:latin typeface="Calibri" panose="020F0502020204030204" pitchFamily="34" charset="0"/>
                <a:cs typeface="Calibri" panose="020F0502020204030204" pitchFamily="34" charset="0"/>
              </a:rPr>
              <a:t>pour une durée maximale de 6 ans pour les RM qui demandent un renouvellement ainsi que pour les regroupements ayant reçu préalablement un financement pour un regroupement en émergence.</a:t>
            </a:r>
            <a:endParaRPr lang="fr-CA" sz="2000" b="1" dirty="0">
              <a:latin typeface="Calibri" panose="020F0502020204030204" pitchFamily="34" charset="0"/>
              <a:cs typeface="Calibri" panose="020F0502020204030204" pitchFamily="34" charset="0"/>
            </a:endParaRPr>
          </a:p>
          <a:p>
            <a:pPr lvl="0"/>
            <a:r>
              <a:rPr lang="fr-CA" sz="2000" b="1" dirty="0">
                <a:solidFill>
                  <a:srgbClr val="FF0000"/>
                </a:solidFill>
                <a:latin typeface="Calibri" panose="020F0502020204030204" pitchFamily="34" charset="0"/>
                <a:cs typeface="Calibri" panose="020F0502020204030204" pitchFamily="34" charset="0"/>
              </a:rPr>
              <a:t>250 000 $ par année </a:t>
            </a:r>
            <a:r>
              <a:rPr lang="fr-CA" sz="2000" dirty="0">
                <a:latin typeface="Calibri" panose="020F0502020204030204" pitchFamily="34" charset="0"/>
                <a:cs typeface="Calibri" panose="020F0502020204030204" pitchFamily="34" charset="0"/>
              </a:rPr>
              <a:t>pour une durée maximale de 2 ans</a:t>
            </a:r>
            <a:r>
              <a:rPr lang="fr-CA" sz="2000" b="1" dirty="0">
                <a:latin typeface="Calibri" panose="020F0502020204030204" pitchFamily="34" charset="0"/>
                <a:cs typeface="Calibri" panose="020F0502020204030204" pitchFamily="34" charset="0"/>
              </a:rPr>
              <a:t> </a:t>
            </a:r>
            <a:r>
              <a:rPr lang="fr-CA" sz="2000" dirty="0">
                <a:latin typeface="Calibri" panose="020F0502020204030204" pitchFamily="34" charset="0"/>
                <a:cs typeface="Calibri" panose="020F0502020204030204" pitchFamily="34" charset="0"/>
              </a:rPr>
              <a:t>pour un RÉ.</a:t>
            </a:r>
            <a:r>
              <a:rPr lang="fr-CA" sz="2000" b="1" dirty="0">
                <a:latin typeface="Calibri" panose="020F0502020204030204" pitchFamily="34" charset="0"/>
                <a:cs typeface="Calibri" panose="020F0502020204030204" pitchFamily="34" charset="0"/>
              </a:rPr>
              <a:t> </a:t>
            </a:r>
          </a:p>
          <a:p>
            <a:pPr lvl="0"/>
            <a:r>
              <a:rPr lang="fr-CA" sz="2000" b="1" dirty="0">
                <a:solidFill>
                  <a:srgbClr val="FF0000"/>
                </a:solidFill>
                <a:latin typeface="Calibri" panose="020F0502020204030204" pitchFamily="34" charset="0"/>
                <a:cs typeface="Calibri" panose="020F0502020204030204" pitchFamily="34" charset="0"/>
              </a:rPr>
              <a:t>200 000 $ pour une année seulement</a:t>
            </a:r>
            <a:r>
              <a:rPr lang="fr-CA" sz="2000" dirty="0">
                <a:solidFill>
                  <a:srgbClr val="FF0000"/>
                </a:solidFill>
                <a:latin typeface="Calibri" panose="020F0502020204030204" pitchFamily="34" charset="0"/>
                <a:cs typeface="Calibri" panose="020F0502020204030204" pitchFamily="34" charset="0"/>
              </a:rPr>
              <a:t> </a:t>
            </a:r>
            <a:r>
              <a:rPr lang="fr-CA" sz="2000" dirty="0">
                <a:latin typeface="Calibri" panose="020F0502020204030204" pitchFamily="34" charset="0"/>
                <a:cs typeface="Calibri" panose="020F0502020204030204" pitchFamily="34" charset="0"/>
              </a:rPr>
              <a:t>pour les RM considérés en restructuration.</a:t>
            </a:r>
            <a:endParaRPr lang="fr-CA" sz="2000" b="1" dirty="0">
              <a:latin typeface="Calibri" panose="020F0502020204030204" pitchFamily="34" charset="0"/>
              <a:cs typeface="Calibri" panose="020F0502020204030204" pitchFamily="34" charset="0"/>
            </a:endParaRPr>
          </a:p>
          <a:p>
            <a:r>
              <a:rPr lang="fr-CA" sz="2000" dirty="0">
                <a:latin typeface="Calibri" panose="020F0502020204030204" pitchFamily="34" charset="0"/>
                <a:cs typeface="Calibri" panose="020F0502020204030204" pitchFamily="34" charset="0"/>
              </a:rPr>
              <a:t>La subvention accordée sert au </a:t>
            </a:r>
            <a:r>
              <a:rPr lang="fr-CA" sz="2000" dirty="0">
                <a:solidFill>
                  <a:srgbClr val="569B21"/>
                </a:solidFill>
                <a:latin typeface="Calibri" panose="020F0502020204030204" pitchFamily="34" charset="0"/>
                <a:cs typeface="Calibri" panose="020F0502020204030204" pitchFamily="34" charset="0"/>
              </a:rPr>
              <a:t>financement des ressources humaines et matérielles </a:t>
            </a:r>
            <a:r>
              <a:rPr lang="fr-CA" sz="2000" dirty="0">
                <a:latin typeface="Calibri" panose="020F0502020204030204" pitchFamily="34" charset="0"/>
                <a:cs typeface="Calibri" panose="020F0502020204030204" pitchFamily="34" charset="0"/>
              </a:rPr>
              <a:t>nécessaires au bon </a:t>
            </a:r>
            <a:r>
              <a:rPr lang="fr-CA" sz="2000" dirty="0">
                <a:solidFill>
                  <a:srgbClr val="569B21"/>
                </a:solidFill>
                <a:latin typeface="Calibri" panose="020F0502020204030204" pitchFamily="34" charset="0"/>
                <a:cs typeface="Calibri" panose="020F0502020204030204" pitchFamily="34" charset="0"/>
              </a:rPr>
              <a:t>fonctionnement, au dynamisme et au rayonnement </a:t>
            </a:r>
            <a:r>
              <a:rPr lang="fr-CA" sz="2000" dirty="0">
                <a:latin typeface="Calibri" panose="020F0502020204030204" pitchFamily="34" charset="0"/>
                <a:cs typeface="Calibri" panose="020F0502020204030204" pitchFamily="34" charset="0"/>
              </a:rPr>
              <a:t>du regroupement. Il s'agit ici principalement des ressources nécessaires pour assurer la </a:t>
            </a:r>
            <a:r>
              <a:rPr lang="fr-CA" sz="2000" dirty="0">
                <a:solidFill>
                  <a:srgbClr val="569B21"/>
                </a:solidFill>
                <a:latin typeface="Calibri" panose="020F0502020204030204" pitchFamily="34" charset="0"/>
                <a:cs typeface="Calibri" panose="020F0502020204030204" pitchFamily="34" charset="0"/>
              </a:rPr>
              <a:t>coordination</a:t>
            </a:r>
            <a:r>
              <a:rPr lang="fr-CA" sz="2000" dirty="0">
                <a:latin typeface="Calibri" panose="020F0502020204030204" pitchFamily="34" charset="0"/>
                <a:cs typeface="Calibri" panose="020F0502020204030204" pitchFamily="34" charset="0"/>
              </a:rPr>
              <a:t> et une saine gouvernance, offrir des </a:t>
            </a:r>
            <a:r>
              <a:rPr lang="fr-CA" sz="2000" dirty="0">
                <a:solidFill>
                  <a:srgbClr val="569B21"/>
                </a:solidFill>
                <a:latin typeface="Calibri" panose="020F0502020204030204" pitchFamily="34" charset="0"/>
                <a:cs typeface="Calibri" panose="020F0502020204030204" pitchFamily="34" charset="0"/>
              </a:rPr>
              <a:t>services à l’ensemble</a:t>
            </a:r>
            <a:r>
              <a:rPr lang="fr-CA" sz="2000" dirty="0">
                <a:latin typeface="Calibri" panose="020F0502020204030204" pitchFamily="34" charset="0"/>
                <a:cs typeface="Calibri" panose="020F0502020204030204" pitchFamily="34" charset="0"/>
              </a:rPr>
              <a:t> des </a:t>
            </a:r>
            <a:r>
              <a:rPr lang="fr-CA" sz="2000" dirty="0" err="1">
                <a:latin typeface="Calibri" panose="020F0502020204030204" pitchFamily="34" charset="0"/>
                <a:cs typeface="Calibri" panose="020F0502020204030204" pitchFamily="34" charset="0"/>
              </a:rPr>
              <a:t>cochercheurs</a:t>
            </a:r>
            <a:r>
              <a:rPr lang="fr-CA" sz="2000" dirty="0">
                <a:latin typeface="Calibri" panose="020F0502020204030204" pitchFamily="34" charset="0"/>
                <a:cs typeface="Calibri" panose="020F0502020204030204" pitchFamily="34" charset="0"/>
              </a:rPr>
              <a:t> et </a:t>
            </a:r>
            <a:r>
              <a:rPr lang="fr-CA" sz="2000" dirty="0" err="1">
                <a:latin typeface="Calibri" panose="020F0502020204030204" pitchFamily="34" charset="0"/>
                <a:cs typeface="Calibri" panose="020F0502020204030204" pitchFamily="34" charset="0"/>
              </a:rPr>
              <a:t>cochercheuses</a:t>
            </a:r>
            <a:r>
              <a:rPr lang="fr-CA" sz="2000" dirty="0">
                <a:latin typeface="Calibri" panose="020F0502020204030204" pitchFamily="34" charset="0"/>
                <a:cs typeface="Calibri" panose="020F0502020204030204" pitchFamily="34" charset="0"/>
              </a:rPr>
              <a:t> du regroupement et assurer la </a:t>
            </a:r>
            <a:r>
              <a:rPr lang="fr-CA" sz="2000" dirty="0">
                <a:solidFill>
                  <a:srgbClr val="569B21"/>
                </a:solidFill>
                <a:latin typeface="Calibri" panose="020F0502020204030204" pitchFamily="34" charset="0"/>
                <a:cs typeface="Calibri" panose="020F0502020204030204" pitchFamily="34" charset="0"/>
              </a:rPr>
              <a:t>visibilité, le rayonnement et la démocratisation </a:t>
            </a:r>
            <a:r>
              <a:rPr lang="fr-CA" sz="2000" dirty="0">
                <a:latin typeface="Calibri" panose="020F0502020204030204" pitchFamily="34" charset="0"/>
                <a:cs typeface="Calibri" panose="020F0502020204030204" pitchFamily="34" charset="0"/>
              </a:rPr>
              <a:t>des connaissances auprès de la communauté de recherche et de la société.</a:t>
            </a:r>
          </a:p>
          <a:p>
            <a:pPr lvl="0"/>
            <a:endParaRPr lang="fr-CA" sz="2000" b="1" dirty="0">
              <a:latin typeface="Creighton Pro" panose="02000506000000020004" pitchFamily="50" charset="0"/>
            </a:endParaRPr>
          </a:p>
          <a:p>
            <a:pPr marL="0" indent="0">
              <a:buNone/>
            </a:pPr>
            <a:endParaRPr lang="fr-CA" sz="20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7"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CA" dirty="0"/>
          </a:p>
        </p:txBody>
      </p:sp>
      <p:sp>
        <p:nvSpPr>
          <p:cNvPr id="8" name="Espace réservé du contenu 2"/>
          <p:cNvSpPr txBox="1">
            <a:spLocks/>
          </p:cNvSpPr>
          <p:nvPr>
            <p:custDataLst>
              <p:tags r:id="rId4"/>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5"/>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Description et nature de l’aide financière</a:t>
            </a:r>
          </a:p>
        </p:txBody>
      </p:sp>
    </p:spTree>
    <p:extLst>
      <p:ext uri="{BB962C8B-B14F-4D97-AF65-F5344CB8AC3E}">
        <p14:creationId xmlns:p14="http://schemas.microsoft.com/office/powerpoint/2010/main" val="1426322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11151" y="1478845"/>
            <a:ext cx="9144000" cy="48305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268348"/>
            <a:ext cx="8885108" cy="5589652"/>
          </a:xfrm>
        </p:spPr>
        <p:txBody>
          <a:bodyPr>
            <a:normAutofit/>
          </a:bodyPr>
          <a:lstStyle/>
          <a:p>
            <a:pPr marL="0" indent="0">
              <a:buNone/>
            </a:pPr>
            <a:r>
              <a:rPr lang="fr-CA" sz="2200" b="1" dirty="0"/>
              <a:t>Dépenses admissibles</a:t>
            </a:r>
          </a:p>
          <a:p>
            <a:pPr marL="0" indent="0">
              <a:buNone/>
            </a:pPr>
            <a:endParaRPr lang="fr-CA" sz="2000" b="1" dirty="0"/>
          </a:p>
          <a:p>
            <a:pPr lvl="0"/>
            <a:r>
              <a:rPr lang="fr-CA" sz="2000" dirty="0"/>
              <a:t>Voir les dépenses admissibles dans les règles du programme. Quelques modifications:</a:t>
            </a:r>
          </a:p>
          <a:p>
            <a:pPr marL="0" lvl="0" indent="0">
              <a:buNone/>
            </a:pPr>
            <a:r>
              <a:rPr lang="fr-CA" sz="2000" dirty="0"/>
              <a:t>	- Rémunération: </a:t>
            </a:r>
            <a:r>
              <a:rPr lang="fr-CA" sz="2000" b="1" dirty="0">
                <a:solidFill>
                  <a:srgbClr val="569B21"/>
                </a:solidFill>
              </a:rPr>
              <a:t>coordonnateur(</a:t>
            </a:r>
            <a:r>
              <a:rPr lang="fr-CA" sz="2000" b="1" dirty="0" err="1">
                <a:solidFill>
                  <a:srgbClr val="569B21"/>
                </a:solidFill>
              </a:rPr>
              <a:t>trice</a:t>
            </a:r>
            <a:r>
              <a:rPr lang="fr-CA" sz="2000" b="1" dirty="0">
                <a:solidFill>
                  <a:srgbClr val="569B21"/>
                </a:solidFill>
              </a:rPr>
              <a:t>): </a:t>
            </a:r>
            <a:r>
              <a:rPr lang="fr-CA" sz="2000" b="1" u="sng" dirty="0">
                <a:solidFill>
                  <a:srgbClr val="569B21"/>
                </a:solidFill>
              </a:rPr>
              <a:t>100% du salaire admissible</a:t>
            </a:r>
          </a:p>
          <a:p>
            <a:pPr marL="0" lvl="0" indent="0">
              <a:buNone/>
            </a:pPr>
            <a:r>
              <a:rPr lang="fr-CA" sz="2000" dirty="0"/>
              <a:t>	- Déplacements liés à la recherche et à la démocratisation des connaissances 	- </a:t>
            </a:r>
            <a:r>
              <a:rPr lang="fr-CA" sz="2000" b="0" i="0" kern="0" dirty="0">
                <a:solidFill>
                  <a:srgbClr val="000000"/>
                </a:solidFill>
                <a:effectLst/>
                <a:ea typeface="Times New Roman" panose="02020603050405020304" pitchFamily="18" charset="0"/>
                <a:cs typeface="Arial" panose="020B0604020202020204" pitchFamily="34" charset="0"/>
              </a:rPr>
              <a:t>Matériel et fournitures de recherche (10% max de la subvention annuelle 	pour des recherches novatrices)</a:t>
            </a:r>
            <a:endParaRPr lang="fr-CA" sz="2000" dirty="0"/>
          </a:p>
          <a:p>
            <a:pPr marL="0" lvl="0" indent="0">
              <a:buNone/>
            </a:pPr>
            <a:r>
              <a:rPr lang="fr-CA" sz="2000" dirty="0"/>
              <a:t>	- Services et expertises scientifiques admissibles</a:t>
            </a:r>
          </a:p>
          <a:p>
            <a:pPr marL="0" lvl="0" indent="0">
              <a:buNone/>
            </a:pPr>
            <a:r>
              <a:rPr lang="fr-CA" sz="2000" dirty="0"/>
              <a:t>	- Frais de plateforme (</a:t>
            </a:r>
            <a:r>
              <a:rPr lang="fr-CA" sz="2000" u="sng" dirty="0"/>
              <a:t>location, entretien et réparation</a:t>
            </a:r>
            <a:r>
              <a:rPr lang="fr-CA" sz="2000" dirty="0"/>
              <a:t>) admissibles</a:t>
            </a:r>
          </a:p>
          <a:p>
            <a:pPr marL="0" lvl="0" indent="0">
              <a:buNone/>
            </a:pPr>
            <a:r>
              <a:rPr lang="fr-CA" sz="2000" dirty="0"/>
              <a:t>	- Frais pour </a:t>
            </a:r>
            <a:r>
              <a:rPr lang="fr-CA" sz="2000" u="sng" dirty="0"/>
              <a:t>animation</a:t>
            </a:r>
            <a:r>
              <a:rPr lang="fr-CA" sz="2000" dirty="0"/>
              <a:t>, diffusion et transfert de connaissance admissibles</a:t>
            </a:r>
          </a:p>
          <a:p>
            <a:pPr marL="0" indent="0">
              <a:buNone/>
            </a:pPr>
            <a:endParaRPr lang="fr-CA" sz="2000" b="1" dirty="0"/>
          </a:p>
          <a:p>
            <a:pPr marL="0" indent="0">
              <a:buNone/>
            </a:pPr>
            <a:r>
              <a:rPr lang="fr-CA" sz="1800" b="1" dirty="0"/>
              <a:t>	</a:t>
            </a:r>
            <a:r>
              <a:rPr lang="fr-CA" sz="1800" b="1" u="sng" dirty="0"/>
              <a:t>Voir aussi certaines balises dans les règles du programme</a:t>
            </a:r>
          </a:p>
          <a:p>
            <a:pPr marL="0" indent="0">
              <a:buNone/>
            </a:pPr>
            <a:endParaRPr lang="fr-CA" sz="2000" dirty="0">
              <a:latin typeface="Creighton Pro" panose="02000506000000020004" pitchFamily="50" charset="0"/>
            </a:endParaRPr>
          </a:p>
          <a:p>
            <a:pPr marL="0" indent="0">
              <a:buNone/>
            </a:pPr>
            <a:endParaRPr lang="fr-CA" sz="2400" dirty="0">
              <a:latin typeface="Creighton Pro" panose="02000506000000020004"/>
            </a:endParaRPr>
          </a:p>
        </p:txBody>
      </p:sp>
      <p:sp>
        <p:nvSpPr>
          <p:cNvPr id="8"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4"/>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Dépenses admissibles</a:t>
            </a:r>
          </a:p>
        </p:txBody>
      </p:sp>
    </p:spTree>
    <p:extLst>
      <p:ext uri="{BB962C8B-B14F-4D97-AF65-F5344CB8AC3E}">
        <p14:creationId xmlns:p14="http://schemas.microsoft.com/office/powerpoint/2010/main" val="3964949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0" y="1524001"/>
            <a:ext cx="9155151" cy="47853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36590" y="1268348"/>
            <a:ext cx="8907410" cy="4887125"/>
          </a:xfrm>
        </p:spPr>
        <p:txBody>
          <a:bodyPr>
            <a:normAutofit/>
          </a:bodyPr>
          <a:lstStyle/>
          <a:p>
            <a:pPr marL="0" indent="0">
              <a:buNone/>
            </a:pPr>
            <a:r>
              <a:rPr lang="fr-CA" sz="2400" b="1" dirty="0">
                <a:latin typeface="Creighton Pro" panose="02000506000000020004" pitchFamily="50" charset="0"/>
              </a:rPr>
              <a:t>Durée de la subvention accordée </a:t>
            </a:r>
            <a:r>
              <a:rPr lang="fr-CA" sz="2400" dirty="0">
                <a:latin typeface="Creighton Pro" panose="02000506000000020004" pitchFamily="50" charset="0"/>
              </a:rPr>
              <a:t>  </a:t>
            </a:r>
          </a:p>
          <a:p>
            <a:pPr marL="0" lvl="0" indent="0">
              <a:buNone/>
            </a:pPr>
            <a:r>
              <a:rPr lang="fr-CA" sz="2000" dirty="0">
                <a:latin typeface="Creighton Pro" panose="02000506000000020004" pitchFamily="50" charset="0"/>
              </a:rPr>
              <a:t>	- 2 ans pour les RÉ;</a:t>
            </a:r>
          </a:p>
          <a:p>
            <a:pPr marL="0" lvl="0" indent="0">
              <a:buNone/>
            </a:pPr>
            <a:r>
              <a:rPr lang="fr-CA" sz="2000" dirty="0">
                <a:latin typeface="Creighton Pro" panose="02000506000000020004" pitchFamily="50" charset="0"/>
              </a:rPr>
              <a:t>	- 6 ans pour les RM;</a:t>
            </a:r>
          </a:p>
          <a:p>
            <a:pPr marL="0" lvl="0" indent="0">
              <a:buNone/>
            </a:pPr>
            <a:endParaRPr lang="fr-CA" sz="1500" dirty="0">
              <a:latin typeface="Creighton Pro" panose="02000506000000020004" pitchFamily="50" charset="0"/>
            </a:endParaRPr>
          </a:p>
          <a:p>
            <a:pPr marL="0" lvl="0" indent="0">
              <a:buNone/>
            </a:pPr>
            <a:endParaRPr lang="fr-CA" sz="200" dirty="0">
              <a:latin typeface="Creighton Pro" panose="02000506000000020004" pitchFamily="50" charset="0"/>
            </a:endParaRPr>
          </a:p>
          <a:p>
            <a:r>
              <a:rPr lang="fr-CA" sz="2000" dirty="0">
                <a:latin typeface="Creighton Pro" panose="02000506000000020004" pitchFamily="50" charset="0"/>
              </a:rPr>
              <a:t>Évaluation à mi-parcours , soit au cours de la 4</a:t>
            </a:r>
            <a:r>
              <a:rPr lang="fr-CA" sz="2000" baseline="30000" dirty="0">
                <a:latin typeface="Creighton Pro" panose="02000506000000020004" pitchFamily="50" charset="0"/>
              </a:rPr>
              <a:t>ième</a:t>
            </a:r>
            <a:r>
              <a:rPr lang="fr-CA" sz="2000" dirty="0">
                <a:latin typeface="Creighton Pro" panose="02000506000000020004" pitchFamily="50" charset="0"/>
              </a:rPr>
              <a:t> année de la période de la subvention. À la suite de cette évaluation, </a:t>
            </a:r>
            <a:r>
              <a:rPr lang="fr-CA" sz="2000" dirty="0">
                <a:solidFill>
                  <a:srgbClr val="569B21"/>
                </a:solidFill>
                <a:latin typeface="Creighton Pro" panose="02000506000000020004" pitchFamily="50" charset="0"/>
              </a:rPr>
              <a:t>le FRQNT peut réviser le montant suivant les commentaires issus de l’évaluation et ce, pour les deux dernières années de financement</a:t>
            </a:r>
            <a:r>
              <a:rPr lang="fr-CA" sz="2000" dirty="0">
                <a:latin typeface="Creighton Pro" panose="02000506000000020004" pitchFamily="50" charset="0"/>
              </a:rPr>
              <a:t>. Une évaluation négative d’un regroupement à maturation à mi-parcours constitue un avertissement et les montants annuels seront ajustés. </a:t>
            </a:r>
          </a:p>
          <a:p>
            <a:pPr marL="0" indent="0">
              <a:buNone/>
            </a:pPr>
            <a:endParaRPr lang="fr-CA" sz="1500" dirty="0">
              <a:latin typeface="Creighton Pro" panose="02000506000000020004" pitchFamily="50" charset="0"/>
            </a:endParaRPr>
          </a:p>
          <a:p>
            <a:r>
              <a:rPr lang="fr-CA" sz="2000" b="1" dirty="0">
                <a:solidFill>
                  <a:srgbClr val="569B21"/>
                </a:solidFill>
                <a:latin typeface="Creighton Pro" panose="02000506000000020004" pitchFamily="50" charset="0"/>
              </a:rPr>
              <a:t>Le chercheur ou la chercheuse principale peut changer en cours de subvention. Toutefois, l’établissement gestionnaire doit toujours être celui du chercheur ou de la chercheuse principale</a:t>
            </a:r>
            <a:r>
              <a:rPr lang="fr-CA" sz="2000" dirty="0">
                <a:latin typeface="Creighton Pro" panose="02000506000000020004" pitchFamily="50" charset="0"/>
              </a:rPr>
              <a:t>. </a:t>
            </a:r>
          </a:p>
          <a:p>
            <a:pPr marL="0" indent="0">
              <a:buNone/>
            </a:pPr>
            <a:endParaRPr lang="fr-CA" sz="2000" b="1" dirty="0">
              <a:latin typeface="Creighton Pro" panose="02000506000000020004" pitchFamily="50" charset="0"/>
            </a:endParaRPr>
          </a:p>
          <a:p>
            <a:pPr marL="0" lvl="0" indent="0">
              <a:buNone/>
            </a:pPr>
            <a:endParaRPr lang="fr-CA" sz="2000" dirty="0">
              <a:latin typeface="Creighton Pro" panose="02000506000000020004" pitchFamily="50" charset="0"/>
            </a:endParaRPr>
          </a:p>
          <a:p>
            <a:pPr marL="0" indent="0">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8"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4"/>
            </p:custDataLst>
          </p:nvPr>
        </p:nvSpPr>
        <p:spPr>
          <a:xfrm>
            <a:off x="258892" y="118051"/>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endParaRPr lang="fr-CA" sz="3600" b="1" dirty="0">
              <a:solidFill>
                <a:srgbClr val="569B21"/>
              </a:solidFill>
              <a:latin typeface="Calibri" panose="020F0502020204030204" pitchFamily="34" charset="0"/>
              <a:cs typeface="Calibri" panose="020F0502020204030204" pitchFamily="34" charset="0"/>
            </a:endParaRPr>
          </a:p>
          <a:p>
            <a:pPr algn="l">
              <a:lnSpc>
                <a:spcPct val="80000"/>
              </a:lnSpc>
              <a:spcAft>
                <a:spcPts val="1800"/>
              </a:spcAft>
            </a:pPr>
            <a:r>
              <a:rPr lang="fr-CA" sz="3600" b="1" dirty="0">
                <a:solidFill>
                  <a:srgbClr val="569B21"/>
                </a:solidFill>
                <a:latin typeface="Calibri" panose="020F0502020204030204" pitchFamily="34" charset="0"/>
                <a:cs typeface="Calibri" panose="020F0502020204030204" pitchFamily="34" charset="0"/>
              </a:rPr>
              <a:t>Gestion et suivi de la subvention</a:t>
            </a:r>
          </a:p>
          <a:p>
            <a:pPr algn="l">
              <a:lnSpc>
                <a:spcPct val="80000"/>
              </a:lnSpc>
              <a:spcAft>
                <a:spcPts val="1800"/>
              </a:spcAft>
            </a:pPr>
            <a:endParaRPr lang="fr-CA" sz="3200" dirty="0">
              <a:solidFill>
                <a:srgbClr val="569B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626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6" name="Rectangle 15"/>
          <p:cNvSpPr/>
          <p:nvPr>
            <p:custDataLst>
              <p:tags r:id="rId1"/>
            </p:custDataLst>
          </p:nvPr>
        </p:nvSpPr>
        <p:spPr>
          <a:xfrm>
            <a:off x="0" y="1524001"/>
            <a:ext cx="9155151" cy="47853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sz="half" idx="1"/>
            <p:custDataLst>
              <p:tags r:id="rId2"/>
            </p:custDataLst>
          </p:nvPr>
        </p:nvSpPr>
        <p:spPr>
          <a:xfrm>
            <a:off x="258892" y="1524001"/>
            <a:ext cx="8648518" cy="4785360"/>
          </a:xfrm>
        </p:spPr>
        <p:txBody>
          <a:bodyPr>
            <a:normAutofit fontScale="92500" lnSpcReduction="10000"/>
          </a:bodyPr>
          <a:lstStyle/>
          <a:p>
            <a:pPr>
              <a:buFont typeface="Arial" panose="020B0604020202020204" pitchFamily="34" charset="0"/>
              <a:buChar char="•"/>
            </a:pPr>
            <a:r>
              <a:rPr lang="fr-CA" sz="1800" dirty="0">
                <a:solidFill>
                  <a:srgbClr val="000000"/>
                </a:solidFill>
                <a:effectLst/>
                <a:ea typeface="Times New Roman" panose="02020603050405020304" pitchFamily="18" charset="0"/>
                <a:cs typeface="Times New Roman" panose="02020603050405020304" pitchFamily="18" charset="0"/>
              </a:rPr>
              <a:t>Durant la période financée, un portfolio de publications examinées par les pairs, diffusées en libre accès immédiat (sans embargo) et sous licence ouverte devra être produit, conformément à la </a:t>
            </a:r>
            <a:r>
              <a:rPr lang="fr-CA" sz="1800" i="1" u="sng" dirty="0">
                <a:solidFill>
                  <a:srgbClr val="0000FF"/>
                </a:solidFill>
                <a:effectLst/>
                <a:ea typeface="Calibri" panose="020F0502020204030204" pitchFamily="34" charset="0"/>
                <a:cs typeface="Times New Roman" panose="02020603050405020304" pitchFamily="18" charset="0"/>
                <a:hlinkClick r:id="rId8"/>
              </a:rPr>
              <a:t>Politique de diffusion en libre accè</a:t>
            </a:r>
            <a:r>
              <a:rPr lang="fr-CA" sz="1800" i="1" dirty="0">
                <a:solidFill>
                  <a:srgbClr val="000000"/>
                </a:solidFill>
                <a:effectLst/>
                <a:ea typeface="Times New Roman" panose="02020603050405020304" pitchFamily="18" charset="0"/>
                <a:cs typeface="Times New Roman" panose="02020603050405020304" pitchFamily="18" charset="0"/>
              </a:rPr>
              <a:t>s </a:t>
            </a:r>
            <a:r>
              <a:rPr lang="fr-CA" sz="1800" dirty="0">
                <a:solidFill>
                  <a:srgbClr val="000000"/>
                </a:solidFill>
                <a:effectLst/>
                <a:ea typeface="Times New Roman" panose="02020603050405020304" pitchFamily="18" charset="0"/>
                <a:cs typeface="Times New Roman" panose="02020603050405020304" pitchFamily="18" charset="0"/>
              </a:rPr>
              <a:t>des FRQ (révisée en 2022). </a:t>
            </a:r>
            <a:endParaRPr lang="fr-FR" sz="1800" dirty="0">
              <a:effectLst/>
              <a:ea typeface="Calibri" panose="020F0502020204030204" pitchFamily="34" charset="0"/>
              <a:cs typeface="Times New Roman" panose="02020603050405020304" pitchFamily="18" charset="0"/>
            </a:endParaRPr>
          </a:p>
          <a:p>
            <a:pPr lvl="0">
              <a:buFont typeface="Arial" panose="020B0604020202020204" pitchFamily="34" charset="0"/>
              <a:buChar char="•"/>
            </a:pPr>
            <a:r>
              <a:rPr lang="fr-CA" sz="1800" dirty="0">
                <a:solidFill>
                  <a:srgbClr val="000000"/>
                </a:solidFill>
                <a:effectLst/>
                <a:ea typeface="Times New Roman" panose="02020603050405020304" pitchFamily="18" charset="0"/>
              </a:rPr>
              <a:t>Le nombre de publications qu’il devra contenir dépend du décompte de tous les </a:t>
            </a:r>
            <a:r>
              <a:rPr lang="fr-CA" sz="1800" dirty="0" err="1">
                <a:solidFill>
                  <a:srgbClr val="000000"/>
                </a:solidFill>
                <a:effectLst/>
                <a:ea typeface="Times New Roman" panose="02020603050405020304" pitchFamily="18" charset="0"/>
              </a:rPr>
              <a:t>cochercheuses</a:t>
            </a:r>
            <a:r>
              <a:rPr lang="fr-CA" sz="1800" dirty="0">
                <a:solidFill>
                  <a:srgbClr val="000000"/>
                </a:solidFill>
                <a:effectLst/>
                <a:ea typeface="Times New Roman" panose="02020603050405020304" pitchFamily="18" charset="0"/>
              </a:rPr>
              <a:t> et </a:t>
            </a:r>
            <a:r>
              <a:rPr lang="fr-CA" sz="1800" dirty="0" err="1">
                <a:solidFill>
                  <a:srgbClr val="000000"/>
                </a:solidFill>
                <a:effectLst/>
                <a:ea typeface="Times New Roman" panose="02020603050405020304" pitchFamily="18" charset="0"/>
              </a:rPr>
              <a:t>cochercheurs</a:t>
            </a:r>
            <a:r>
              <a:rPr lang="fr-CA" sz="1800" dirty="0">
                <a:solidFill>
                  <a:srgbClr val="000000"/>
                </a:solidFill>
                <a:effectLst/>
                <a:ea typeface="Times New Roman" panose="02020603050405020304" pitchFamily="18" charset="0"/>
              </a:rPr>
              <a:t> du regroupement en y incluant la chercheuse principale ou le chercheur principal :</a:t>
            </a:r>
          </a:p>
          <a:p>
            <a:pPr algn="just">
              <a:lnSpc>
                <a:spcPct val="107000"/>
              </a:lnSpc>
              <a:spcBef>
                <a:spcPts val="1200"/>
              </a:spcBef>
              <a:spcAft>
                <a:spcPts val="800"/>
              </a:spcAft>
            </a:pPr>
            <a:r>
              <a:rPr lang="fr-FR" sz="1800" b="1" dirty="0">
                <a:solidFill>
                  <a:srgbClr val="000000"/>
                </a:solidFill>
                <a:effectLst/>
                <a:ea typeface="Times New Roman" panose="02020603050405020304" pitchFamily="18" charset="0"/>
                <a:cs typeface="Times New Roman" panose="02020603050405020304" pitchFamily="18" charset="0"/>
              </a:rPr>
              <a:t>Nombre de personnes dans le regroupement		Nombre de publications en libre accès</a:t>
            </a:r>
            <a:endParaRPr lang="fr-FR" sz="1800" dirty="0">
              <a:effectLst/>
              <a:ea typeface="Calibri" panose="020F0502020204030204" pitchFamily="34" charset="0"/>
              <a:cs typeface="Times New Roman" panose="02020603050405020304" pitchFamily="18" charset="0"/>
            </a:endParaRPr>
          </a:p>
          <a:p>
            <a:pPr marL="0" indent="0" algn="just">
              <a:lnSpc>
                <a:spcPct val="107000"/>
              </a:lnSpc>
              <a:spcBef>
                <a:spcPts val="1200"/>
              </a:spcBef>
              <a:spcAft>
                <a:spcPts val="800"/>
              </a:spcAft>
              <a:buNone/>
            </a:pPr>
            <a:r>
              <a:rPr lang="fr-CA" sz="1800" dirty="0">
                <a:solidFill>
                  <a:srgbClr val="000000"/>
                </a:solidFill>
                <a:effectLst/>
                <a:ea typeface="Times New Roman" panose="02020603050405020304" pitchFamily="18" charset="0"/>
                <a:cs typeface="Times New Roman" panose="02020603050405020304" pitchFamily="18" charset="0"/>
              </a:rPr>
              <a:t>			</a:t>
            </a:r>
            <a:r>
              <a:rPr lang="fr-CA" sz="1600" dirty="0">
                <a:solidFill>
                  <a:srgbClr val="000000"/>
                </a:solidFill>
                <a:effectLst/>
                <a:ea typeface="Times New Roman" panose="02020603050405020304" pitchFamily="18" charset="0"/>
                <a:cs typeface="Times New Roman" panose="02020603050405020304" pitchFamily="18" charset="0"/>
              </a:rPr>
              <a:t>		≤ 20						    		2 publications</a:t>
            </a:r>
            <a:endParaRPr lang="fr-FR" sz="1600" dirty="0">
              <a:effectLst/>
              <a:ea typeface="Calibri" panose="020F0502020204030204" pitchFamily="34" charset="0"/>
              <a:cs typeface="Times New Roman" panose="02020603050405020304" pitchFamily="18" charset="0"/>
            </a:endParaRPr>
          </a:p>
          <a:p>
            <a:pPr marL="0" indent="0" algn="just">
              <a:lnSpc>
                <a:spcPct val="107000"/>
              </a:lnSpc>
              <a:spcBef>
                <a:spcPts val="1200"/>
              </a:spcBef>
              <a:spcAft>
                <a:spcPts val="800"/>
              </a:spcAft>
              <a:buNone/>
            </a:pPr>
            <a:r>
              <a:rPr lang="fr-CA" sz="1600" dirty="0">
                <a:solidFill>
                  <a:srgbClr val="000000"/>
                </a:solidFill>
                <a:effectLst/>
                <a:ea typeface="Times New Roman" panose="02020603050405020304" pitchFamily="18" charset="0"/>
                <a:cs typeface="Times New Roman" panose="02020603050405020304" pitchFamily="18" charset="0"/>
              </a:rPr>
              <a:t>				Entre 21 et 30					    		3 publications</a:t>
            </a:r>
            <a:endParaRPr lang="fr-FR" sz="1600" dirty="0">
              <a:effectLst/>
              <a:ea typeface="Calibri" panose="020F0502020204030204" pitchFamily="34" charset="0"/>
              <a:cs typeface="Times New Roman" panose="02020603050405020304" pitchFamily="18" charset="0"/>
            </a:endParaRPr>
          </a:p>
          <a:p>
            <a:pPr marL="0" indent="0" algn="just">
              <a:lnSpc>
                <a:spcPct val="107000"/>
              </a:lnSpc>
              <a:spcBef>
                <a:spcPts val="1200"/>
              </a:spcBef>
              <a:spcAft>
                <a:spcPts val="800"/>
              </a:spcAft>
              <a:buNone/>
            </a:pPr>
            <a:r>
              <a:rPr lang="fr-CA" sz="1600" dirty="0">
                <a:solidFill>
                  <a:srgbClr val="000000"/>
                </a:solidFill>
                <a:effectLst/>
                <a:ea typeface="Times New Roman" panose="02020603050405020304" pitchFamily="18" charset="0"/>
                <a:cs typeface="Times New Roman" panose="02020603050405020304" pitchFamily="18" charset="0"/>
              </a:rPr>
              <a:t>				Entre 31 et 40					   		4 publications</a:t>
            </a:r>
            <a:endParaRPr lang="fr-FR" sz="1600" dirty="0">
              <a:effectLst/>
              <a:ea typeface="Calibri" panose="020F0502020204030204" pitchFamily="34" charset="0"/>
              <a:cs typeface="Times New Roman" panose="02020603050405020304" pitchFamily="18" charset="0"/>
            </a:endParaRPr>
          </a:p>
          <a:p>
            <a:pPr marL="0" indent="0" algn="just">
              <a:lnSpc>
                <a:spcPct val="107000"/>
              </a:lnSpc>
              <a:spcBef>
                <a:spcPts val="1200"/>
              </a:spcBef>
              <a:spcAft>
                <a:spcPts val="800"/>
              </a:spcAft>
              <a:buNone/>
            </a:pPr>
            <a:r>
              <a:rPr lang="fr-CA" sz="1600" dirty="0">
                <a:solidFill>
                  <a:srgbClr val="000000"/>
                </a:solidFill>
                <a:effectLst/>
                <a:ea typeface="Times New Roman" panose="02020603050405020304" pitchFamily="18" charset="0"/>
                <a:cs typeface="Times New Roman" panose="02020603050405020304" pitchFamily="18" charset="0"/>
              </a:rPr>
              <a:t>					≥ 41						  	          5 publications</a:t>
            </a:r>
            <a:endParaRPr lang="fr-FR" sz="1600" dirty="0">
              <a:effectLst/>
              <a:ea typeface="Calibri" panose="020F0502020204030204" pitchFamily="34" charset="0"/>
              <a:cs typeface="Times New Roman" panose="02020603050405020304" pitchFamily="18" charset="0"/>
            </a:endParaRPr>
          </a:p>
          <a:p>
            <a:pPr lvl="0">
              <a:buFont typeface="Arial" panose="020B0604020202020204" pitchFamily="34" charset="0"/>
              <a:buChar char="•"/>
            </a:pPr>
            <a:r>
              <a:rPr lang="fr-FR" sz="1800" dirty="0">
                <a:solidFill>
                  <a:srgbClr val="FF0000"/>
                </a:solidFill>
              </a:rPr>
              <a:t>Les frais de traitement et de diffusion des publications examinées par les pairs qui sont mises en libre accès sont admissibles comme dépenses dans le programme (voir la section 8.9 des RGC).</a:t>
            </a:r>
            <a:endParaRPr lang="fr-CA" sz="1800" dirty="0">
              <a:solidFill>
                <a:srgbClr val="FF0000"/>
              </a:solidFill>
            </a:endParaRPr>
          </a:p>
          <a:p>
            <a:pPr marL="0" lvl="0" indent="0">
              <a:buNone/>
            </a:pPr>
            <a:endParaRPr lang="fr-CA" sz="200" dirty="0">
              <a:latin typeface="Creighton Pro" panose="02000506000000020004" pitchFamily="50" charset="0"/>
            </a:endParaRPr>
          </a:p>
          <a:p>
            <a:pPr marL="0" indent="0">
              <a:buNone/>
            </a:pPr>
            <a:endParaRPr lang="fr-CA" sz="2000" b="1" dirty="0">
              <a:latin typeface="Creighton Pro" panose="02000506000000020004" pitchFamily="50" charset="0"/>
            </a:endParaRPr>
          </a:p>
          <a:p>
            <a:pPr marL="0" lvl="0" indent="0">
              <a:buNone/>
            </a:pPr>
            <a:endParaRPr lang="fr-CA" sz="2000" dirty="0">
              <a:latin typeface="Creighton Pro" panose="02000506000000020004" pitchFamily="50" charset="0"/>
            </a:endParaRPr>
          </a:p>
          <a:p>
            <a:pPr marL="0" indent="0">
              <a:buNone/>
            </a:pPr>
            <a:endParaRPr lang="fr-CA" sz="2400" b="1" dirty="0">
              <a:latin typeface="Creighton Pro" panose="02000506000000020004" pitchFamily="50" charset="0"/>
            </a:endParaRPr>
          </a:p>
          <a:p>
            <a:endParaRPr lang="fr-CA" sz="2000" b="1" dirty="0">
              <a:latin typeface="Creighton Pro" panose="02000506000000020004" pitchFamily="50" charset="0"/>
            </a:endParaRPr>
          </a:p>
          <a:p>
            <a:endParaRPr lang="fr-CA" sz="2000" b="1" dirty="0">
              <a:latin typeface="Creighton Pro" panose="02000506000000020004" pitchFamily="50" charset="0"/>
            </a:endParaRPr>
          </a:p>
          <a:p>
            <a:pPr marL="0" indent="0">
              <a:buNone/>
            </a:pPr>
            <a:endParaRPr lang="fr-CA" sz="2000" b="1" dirty="0">
              <a:latin typeface="Creighton Pro" panose="02000506000000020004" pitchFamily="50" charset="0"/>
            </a:endParaRPr>
          </a:p>
          <a:p>
            <a:pPr marL="0" indent="0">
              <a:buNone/>
            </a:pPr>
            <a:endParaRPr lang="fr-CA" sz="2400" dirty="0">
              <a:latin typeface="Creighton Pro" panose="02000506000000020004"/>
            </a:endParaRPr>
          </a:p>
        </p:txBody>
      </p:sp>
      <p:sp>
        <p:nvSpPr>
          <p:cNvPr id="8" name="Espace réservé du contenu 2"/>
          <p:cNvSpPr txBox="1">
            <a:spLocks/>
          </p:cNvSpPr>
          <p:nvPr>
            <p:custDataLst>
              <p:tags r:id="rId3"/>
            </p:custDataLst>
          </p:nvPr>
        </p:nvSpPr>
        <p:spPr>
          <a:xfrm>
            <a:off x="4583151" y="1999299"/>
            <a:ext cx="4324259" cy="4156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CA" dirty="0"/>
          </a:p>
        </p:txBody>
      </p:sp>
      <p:sp>
        <p:nvSpPr>
          <p:cNvPr id="17" name="Titre 1"/>
          <p:cNvSpPr txBox="1">
            <a:spLocks/>
          </p:cNvSpPr>
          <p:nvPr>
            <p:custDataLst>
              <p:tags r:id="rId4"/>
            </p:custDataLst>
          </p:nvPr>
        </p:nvSpPr>
        <p:spPr>
          <a:xfrm>
            <a:off x="258892" y="125347"/>
            <a:ext cx="771878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Politique de diffusion de libre accès</a:t>
            </a:r>
          </a:p>
        </p:txBody>
      </p:sp>
    </p:spTree>
    <p:extLst>
      <p:ext uri="{BB962C8B-B14F-4D97-AF65-F5344CB8AC3E}">
        <p14:creationId xmlns:p14="http://schemas.microsoft.com/office/powerpoint/2010/main" val="3260966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custDataLst>
              <p:tags r:id="rId1"/>
            </p:custDataLst>
          </p:nvPr>
        </p:nvSpPr>
        <p:spPr>
          <a:xfrm>
            <a:off x="3146078" y="4377781"/>
            <a:ext cx="5509033" cy="1631216"/>
          </a:xfrm>
          <a:prstGeom prst="rect">
            <a:avLst/>
          </a:prstGeom>
        </p:spPr>
        <p:txBody>
          <a:bodyPr wrap="square">
            <a:spAutoFit/>
          </a:bodyPr>
          <a:lstStyle/>
          <a:p>
            <a:r>
              <a:rPr lang="fr-FR" sz="2000" dirty="0">
                <a:latin typeface="Creighton Pro Medium" panose="02000606000000020004" pitchFamily="50" charset="0"/>
                <a:cs typeface="Creighton Pro Light"/>
              </a:rPr>
              <a:t>Yves Marois</a:t>
            </a:r>
          </a:p>
          <a:p>
            <a:r>
              <a:rPr lang="fr-FR" sz="2000" dirty="0">
                <a:latin typeface="Creighton Pro Medium" panose="02000606000000020004" pitchFamily="50" charset="0"/>
                <a:cs typeface="Creighton Pro Light"/>
              </a:rPr>
              <a:t>Responsable de programme – FRQNT</a:t>
            </a:r>
          </a:p>
          <a:p>
            <a:r>
              <a:rPr lang="fr-CA" sz="2000" u="sng" dirty="0">
                <a:hlinkClick r:id="rId4"/>
              </a:rPr>
              <a:t>regrstrat.nt@frq.gouv.qc.ca</a:t>
            </a:r>
            <a:endParaRPr lang="fr-CA" sz="2000" u="sng" dirty="0"/>
          </a:p>
          <a:p>
            <a:endParaRPr lang="fr-FR" sz="2000" dirty="0">
              <a:latin typeface="Creighton Pro Medium" panose="02000606000000020004" pitchFamily="50" charset="0"/>
              <a:cs typeface="Creighton Pro Light"/>
            </a:endParaRPr>
          </a:p>
          <a:p>
            <a:endParaRPr lang="fr-FR" sz="2000" dirty="0">
              <a:latin typeface="Creighton Pro Medium" panose="02000606000000020004" pitchFamily="50" charset="0"/>
              <a:cs typeface="Creighton Pro Light"/>
            </a:endParaRPr>
          </a:p>
        </p:txBody>
      </p:sp>
    </p:spTree>
    <p:extLst>
      <p:ext uri="{BB962C8B-B14F-4D97-AF65-F5344CB8AC3E}">
        <p14:creationId xmlns:p14="http://schemas.microsoft.com/office/powerpoint/2010/main" val="417411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1"/>
            </p:custDataLst>
          </p:nvPr>
        </p:nvSpPr>
        <p:spPr>
          <a:xfrm>
            <a:off x="0" y="1478760"/>
            <a:ext cx="9132849" cy="4730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1" y="391247"/>
            <a:ext cx="7718781" cy="795877"/>
          </a:xfrm>
        </p:spPr>
        <p:txBody>
          <a:bodyPr>
            <a:noAutofit/>
          </a:bodyPr>
          <a:lstStyle/>
          <a:p>
            <a:pPr algn="l">
              <a:lnSpc>
                <a:spcPct val="80000"/>
              </a:lnSpc>
              <a:spcAft>
                <a:spcPts val="1800"/>
              </a:spcAft>
            </a:pPr>
            <a:r>
              <a:rPr lang="fr-CA" sz="3200" b="1" dirty="0">
                <a:solidFill>
                  <a:srgbClr val="569B21"/>
                </a:solidFill>
                <a:latin typeface="Creighton Pro" panose="02000506000000020004"/>
                <a:cs typeface="Creighton Pro Medium"/>
              </a:rPr>
              <a:t>Objectif du programme</a:t>
            </a:r>
          </a:p>
        </p:txBody>
      </p:sp>
      <p:sp>
        <p:nvSpPr>
          <p:cNvPr id="3" name="Rectangle 2"/>
          <p:cNvSpPr/>
          <p:nvPr>
            <p:custDataLst>
              <p:tags r:id="rId3"/>
            </p:custDataLst>
          </p:nvPr>
        </p:nvSpPr>
        <p:spPr>
          <a:xfrm>
            <a:off x="258891" y="1504777"/>
            <a:ext cx="8680393" cy="2339102"/>
          </a:xfrm>
          <a:prstGeom prst="rect">
            <a:avLst/>
          </a:prstGeom>
        </p:spPr>
        <p:txBody>
          <a:bodyPr wrap="square">
            <a:spAutoFit/>
          </a:bodyPr>
          <a:lstStyle/>
          <a:p>
            <a:pPr marL="285750" indent="-285750">
              <a:buFont typeface="Arial" panose="020B0604020202020204" pitchFamily="34" charset="0"/>
              <a:buChar char="•"/>
            </a:pPr>
            <a:r>
              <a:rPr lang="fr-CA" sz="2800" b="1" dirty="0">
                <a:latin typeface="Calibri" panose="020F0502020204030204" pitchFamily="34" charset="0"/>
                <a:cs typeface="Calibri" panose="020F0502020204030204" pitchFamily="34" charset="0"/>
              </a:rPr>
              <a:t>L’objectif général du programme est donc de </a:t>
            </a:r>
            <a:r>
              <a:rPr lang="fr-CA" sz="2400" b="1"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fr-CA" sz="2400" b="1" dirty="0">
              <a:latin typeface="Creighton Pro" panose="02000506000000020004" pitchFamily="50" charset="0"/>
            </a:endParaRPr>
          </a:p>
          <a:p>
            <a:r>
              <a:rPr lang="fr-CA" sz="2400" dirty="0">
                <a:latin typeface="Calibri" panose="020F0502020204030204" pitchFamily="34" charset="0"/>
                <a:cs typeface="Calibri" panose="020F0502020204030204" pitchFamily="34" charset="0"/>
              </a:rPr>
              <a:t>Fédérer des forces vives favorisant l’émergence ou le renforcement de pôles d'excellence en recherche ayant des retombées aux plans des savoirs, de l’innovation et de la société.</a:t>
            </a:r>
            <a:endParaRPr lang="fr-CA" sz="2400"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fr-CA" sz="2200" dirty="0">
              <a:latin typeface="Creighton Pro" panose="0200050600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17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1"/>
            </p:custDataLst>
          </p:nvPr>
        </p:nvSpPr>
        <p:spPr>
          <a:xfrm>
            <a:off x="11151" y="1415992"/>
            <a:ext cx="9144000" cy="47705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1" y="391247"/>
            <a:ext cx="7718781" cy="795877"/>
          </a:xfrm>
        </p:spPr>
        <p:txBody>
          <a:bodyPr>
            <a:noAutofit/>
          </a:bodyPr>
          <a:lstStyle/>
          <a:p>
            <a:pPr algn="l">
              <a:lnSpc>
                <a:spcPct val="80000"/>
              </a:lnSpc>
              <a:spcAft>
                <a:spcPts val="1800"/>
              </a:spcAft>
            </a:pPr>
            <a:r>
              <a:rPr lang="fr-CA" sz="3200" b="1" dirty="0">
                <a:solidFill>
                  <a:srgbClr val="569B21"/>
                </a:solidFill>
                <a:latin typeface="Calibri" panose="020F0502020204030204" pitchFamily="34" charset="0"/>
                <a:cs typeface="Calibri" panose="020F0502020204030204" pitchFamily="34" charset="0"/>
              </a:rPr>
              <a:t>Les objectifs spécifiques</a:t>
            </a:r>
          </a:p>
        </p:txBody>
      </p:sp>
      <p:sp>
        <p:nvSpPr>
          <p:cNvPr id="3" name="Rectangle 2"/>
          <p:cNvSpPr/>
          <p:nvPr>
            <p:custDataLst>
              <p:tags r:id="rId3"/>
            </p:custDataLst>
          </p:nvPr>
        </p:nvSpPr>
        <p:spPr>
          <a:xfrm>
            <a:off x="258891" y="1504777"/>
            <a:ext cx="8680393" cy="4770537"/>
          </a:xfrm>
          <a:prstGeom prst="rect">
            <a:avLst/>
          </a:prstGeom>
        </p:spPr>
        <p:txBody>
          <a:bodyPr wrap="square">
            <a:spAutoFit/>
          </a:bodyPr>
          <a:lstStyle/>
          <a:p>
            <a:pPr marL="285750" lvl="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Rendre le système de recherche plus intégré et dynamique par l’émergence ou la consolidation de regroupements </a:t>
            </a:r>
            <a:r>
              <a:rPr lang="fr-CA" sz="2200" dirty="0">
                <a:solidFill>
                  <a:srgbClr val="569B21"/>
                </a:solidFill>
                <a:latin typeface="Calibri" panose="020F0502020204030204" pitchFamily="34" charset="0"/>
                <a:cs typeface="Calibri" panose="020F0502020204030204" pitchFamily="34" charset="0"/>
              </a:rPr>
              <a:t>interdisciplinaires</a:t>
            </a:r>
            <a:r>
              <a:rPr lang="fr-CA" sz="2200" dirty="0">
                <a:latin typeface="Calibri" panose="020F0502020204030204" pitchFamily="34" charset="0"/>
                <a:cs typeface="Calibri" panose="020F0502020204030204" pitchFamily="34" charset="0"/>
              </a:rPr>
              <a:t> et </a:t>
            </a:r>
            <a:r>
              <a:rPr lang="fr-CA" sz="2200" dirty="0">
                <a:solidFill>
                  <a:srgbClr val="569B21"/>
                </a:solidFill>
                <a:latin typeface="Calibri" panose="020F0502020204030204" pitchFamily="34" charset="0"/>
                <a:cs typeface="Calibri" panose="020F0502020204030204" pitchFamily="34" charset="0"/>
              </a:rPr>
              <a:t>interinstitutionnels</a:t>
            </a:r>
            <a:r>
              <a:rPr lang="fr-CA" sz="2200" dirty="0">
                <a:latin typeface="Calibri" panose="020F0502020204030204" pitchFamily="34" charset="0"/>
                <a:cs typeface="Calibri" panose="020F0502020204030204" pitchFamily="34" charset="0"/>
              </a:rPr>
              <a:t> de chercheurs et de chercheuses;</a:t>
            </a:r>
          </a:p>
          <a:p>
            <a:pPr lvl="0"/>
            <a:endParaRPr lang="fr-CA" sz="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Mettre en place un </a:t>
            </a:r>
            <a:r>
              <a:rPr lang="fr-CA" sz="2200" dirty="0">
                <a:solidFill>
                  <a:srgbClr val="569B21"/>
                </a:solidFill>
                <a:latin typeface="Calibri" panose="020F0502020204030204" pitchFamily="34" charset="0"/>
                <a:cs typeface="Calibri" panose="020F0502020204030204" pitchFamily="34" charset="0"/>
              </a:rPr>
              <a:t>cadre de formation et d’évolution de carrière </a:t>
            </a:r>
            <a:r>
              <a:rPr lang="fr-CA" sz="2200" dirty="0">
                <a:latin typeface="Calibri" panose="020F0502020204030204" pitchFamily="34" charset="0"/>
                <a:cs typeface="Calibri" panose="020F0502020204030204" pitchFamily="34" charset="0"/>
              </a:rPr>
              <a:t>enrichissant, diversifié et inclusif;</a:t>
            </a:r>
          </a:p>
          <a:p>
            <a:pPr lvl="0"/>
            <a:endParaRPr lang="fr-CA" sz="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solidFill>
                  <a:srgbClr val="569B21"/>
                </a:solidFill>
                <a:latin typeface="Calibri" panose="020F0502020204030204" pitchFamily="34" charset="0"/>
                <a:cs typeface="Calibri" panose="020F0502020204030204" pitchFamily="34" charset="0"/>
              </a:rPr>
              <a:t>Mutualiser les infrastructures </a:t>
            </a:r>
            <a:r>
              <a:rPr lang="fr-CA" sz="2200" dirty="0">
                <a:latin typeface="Calibri" panose="020F0502020204030204" pitchFamily="34" charset="0"/>
                <a:cs typeface="Calibri" panose="020F0502020204030204" pitchFamily="34" charset="0"/>
              </a:rPr>
              <a:t>humaines et matérielles;</a:t>
            </a:r>
          </a:p>
          <a:p>
            <a:pPr lvl="0"/>
            <a:endParaRPr lang="fr-CA" sz="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Stimuler </a:t>
            </a:r>
            <a:r>
              <a:rPr lang="fr-CA" sz="2200" dirty="0">
                <a:solidFill>
                  <a:srgbClr val="569B21"/>
                </a:solidFill>
                <a:latin typeface="Calibri" panose="020F0502020204030204" pitchFamily="34" charset="0"/>
                <a:cs typeface="Calibri" panose="020F0502020204030204" pitchFamily="34" charset="0"/>
              </a:rPr>
              <a:t>l’intégration optimale </a:t>
            </a:r>
            <a:r>
              <a:rPr lang="fr-CA" sz="2200" dirty="0">
                <a:latin typeface="Calibri" panose="020F0502020204030204" pitchFamily="34" charset="0"/>
                <a:cs typeface="Calibri" panose="020F0502020204030204" pitchFamily="34" charset="0"/>
              </a:rPr>
              <a:t>de chercheurs et de chercheuses dans des initiatives d’envergure; </a:t>
            </a:r>
          </a:p>
          <a:p>
            <a:pPr lvl="0"/>
            <a:endParaRPr lang="fr-CA" sz="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Accélérer la </a:t>
            </a:r>
            <a:r>
              <a:rPr lang="fr-CA" sz="2200" dirty="0">
                <a:solidFill>
                  <a:srgbClr val="569B21"/>
                </a:solidFill>
                <a:latin typeface="Calibri" panose="020F0502020204030204" pitchFamily="34" charset="0"/>
                <a:cs typeface="Calibri" panose="020F0502020204030204" pitchFamily="34" charset="0"/>
              </a:rPr>
              <a:t>démocratisation des connaissances </a:t>
            </a:r>
            <a:r>
              <a:rPr lang="fr-CA" sz="2200" dirty="0">
                <a:latin typeface="Calibri" panose="020F0502020204030204" pitchFamily="34" charset="0"/>
                <a:cs typeface="Calibri" panose="020F0502020204030204" pitchFamily="34" charset="0"/>
              </a:rPr>
              <a:t>en collaboration avec les milieux utilisateurs;</a:t>
            </a:r>
          </a:p>
          <a:p>
            <a:pPr lvl="0"/>
            <a:endParaRPr lang="fr-CA"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200" dirty="0">
                <a:latin typeface="Calibri" panose="020F0502020204030204" pitchFamily="34" charset="0"/>
                <a:cs typeface="Calibri" panose="020F0502020204030204" pitchFamily="34" charset="0"/>
              </a:rPr>
              <a:t>Contribuer au </a:t>
            </a:r>
            <a:r>
              <a:rPr lang="fr-CA" sz="2200" dirty="0">
                <a:solidFill>
                  <a:srgbClr val="569B21"/>
                </a:solidFill>
                <a:latin typeface="Calibri" panose="020F0502020204030204" pitchFamily="34" charset="0"/>
                <a:cs typeface="Calibri" panose="020F0502020204030204" pitchFamily="34" charset="0"/>
              </a:rPr>
              <a:t>développement et au rayonnement du Québec </a:t>
            </a:r>
            <a:r>
              <a:rPr lang="fr-CA" sz="2200" dirty="0">
                <a:latin typeface="Calibri" panose="020F0502020204030204" pitchFamily="34" charset="0"/>
                <a:cs typeface="Calibri" panose="020F0502020204030204" pitchFamily="34" charset="0"/>
              </a:rPr>
              <a:t>par les investissements en recherche.</a:t>
            </a:r>
            <a:endParaRPr lang="fr-CA"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7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1"/>
            </p:custDataLst>
          </p:nvPr>
        </p:nvSpPr>
        <p:spPr>
          <a:xfrm>
            <a:off x="0" y="1507523"/>
            <a:ext cx="9144000" cy="46517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2"/>
            </p:custDataLst>
          </p:nvPr>
        </p:nvSpPr>
        <p:spPr>
          <a:xfrm>
            <a:off x="404949" y="125347"/>
            <a:ext cx="7750510" cy="1286764"/>
          </a:xfrm>
        </p:spPr>
        <p:txBody>
          <a:bodyPr>
            <a:noAutofit/>
          </a:bodyPr>
          <a:lstStyle/>
          <a:p>
            <a:pPr algn="l">
              <a:lnSpc>
                <a:spcPct val="80000"/>
              </a:lnSpc>
              <a:spcAft>
                <a:spcPts val="1800"/>
              </a:spcAft>
            </a:pPr>
            <a:br>
              <a:rPr lang="fr-CA" sz="3600" b="1" dirty="0">
                <a:solidFill>
                  <a:schemeClr val="accent3">
                    <a:lumMod val="75000"/>
                  </a:schemeClr>
                </a:solidFill>
                <a:latin typeface="Creighton Pro" panose="02000506000000020004" pitchFamily="50" charset="0"/>
                <a:ea typeface="Calibri" panose="020F0502020204030204" pitchFamily="34" charset="0"/>
                <a:cs typeface="Times New Roman" panose="02020603050405020304" pitchFamily="18" charset="0"/>
              </a:rPr>
            </a:b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Nature et caractéristiques du regroupement</a:t>
            </a:r>
            <a:br>
              <a:rPr lang="fr-CA" sz="2400" b="1" dirty="0">
                <a:solidFill>
                  <a:srgbClr val="569B21"/>
                </a:solidFill>
                <a:latin typeface="Creighton Pro" panose="02000506000000020004" pitchFamily="50" charset="0"/>
                <a:ea typeface="Calibri" panose="020F0502020204030204" pitchFamily="34" charset="0"/>
                <a:cs typeface="Times New Roman" panose="02020603050405020304" pitchFamily="18" charset="0"/>
              </a:rPr>
            </a:br>
            <a:endParaRPr lang="fr-CA" sz="3600" dirty="0">
              <a:solidFill>
                <a:srgbClr val="569B21"/>
              </a:solidFill>
              <a:latin typeface="Creighton Pro" panose="02000506000000020004"/>
              <a:cs typeface="Creighton Pro Medium"/>
            </a:endParaRPr>
          </a:p>
        </p:txBody>
      </p:sp>
      <p:sp>
        <p:nvSpPr>
          <p:cNvPr id="3" name="Rectangle 2"/>
          <p:cNvSpPr/>
          <p:nvPr>
            <p:custDataLst>
              <p:tags r:id="rId3"/>
            </p:custDataLst>
          </p:nvPr>
        </p:nvSpPr>
        <p:spPr>
          <a:xfrm>
            <a:off x="404949" y="1412111"/>
            <a:ext cx="8541343" cy="4461221"/>
          </a:xfrm>
          <a:prstGeom prst="rect">
            <a:avLst/>
          </a:prstGeom>
        </p:spPr>
        <p:txBody>
          <a:bodyPr wrap="square">
            <a:spAutoFit/>
          </a:bodyPr>
          <a:lstStyle/>
          <a:p>
            <a:pPr marL="342900" indent="-342900">
              <a:buFont typeface="Arial" panose="020B0604020202020204" pitchFamily="34" charset="0"/>
              <a:buChar char="•"/>
            </a:pPr>
            <a:r>
              <a:rPr lang="fr-CA" sz="2400" dirty="0">
                <a:latin typeface="Calibri" panose="020F0502020204030204" pitchFamily="34" charset="0"/>
                <a:cs typeface="Calibri" panose="020F0502020204030204" pitchFamily="34" charset="0"/>
              </a:rPr>
              <a:t>Structure fédératrice de chercheurs et de chercheuses à tout stade de carrière, d’étudiants et d’étudiantes, de postdoctorants et postdoctorantes ainsi que de personnel de recherche hautement qualifié provenant de différentes disciplines, secteurs et établissements postsecondaires répartis sur l’ensemble de la province.</a:t>
            </a:r>
          </a:p>
          <a:p>
            <a:endParaRPr lang="fr-CA"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400" dirty="0">
                <a:latin typeface="Calibri" panose="020F0502020204030204" pitchFamily="34" charset="0"/>
                <a:cs typeface="Calibri" panose="020F0502020204030204" pitchFamily="34" charset="0"/>
              </a:rPr>
              <a:t>Doit démontrer une intégration optimale des expertises et un dynamisme affirmé par la création d’un environnement inclusif aux découvertes et à l’innovation. </a:t>
            </a:r>
          </a:p>
          <a:p>
            <a:endParaRPr lang="fr-CA" sz="2200" dirty="0">
              <a:latin typeface="Calibri" panose="020F0502020204030204" pitchFamily="34" charset="0"/>
              <a:cs typeface="Calibri" panose="020F0502020204030204" pitchFamily="34" charset="0"/>
            </a:endParaRPr>
          </a:p>
          <a:p>
            <a:pPr marL="33750">
              <a:lnSpc>
                <a:spcPts val="2800"/>
              </a:lnSpc>
              <a:spcAft>
                <a:spcPts val="800"/>
              </a:spcAft>
            </a:pPr>
            <a:endParaRPr lang="fr-CA" sz="2000" b="1" dirty="0">
              <a:latin typeface="Creighton Pro" panose="02000506000000020004"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2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5" name="Rectangle 4"/>
          <p:cNvSpPr/>
          <p:nvPr>
            <p:custDataLst>
              <p:tags r:id="rId1"/>
            </p:custDataLst>
          </p:nvPr>
        </p:nvSpPr>
        <p:spPr>
          <a:xfrm>
            <a:off x="0" y="1445741"/>
            <a:ext cx="9143999" cy="47134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306095" y="395859"/>
            <a:ext cx="7750510" cy="902043"/>
          </a:xfrm>
        </p:spPr>
        <p:txBody>
          <a:bodyPr>
            <a:noAutofit/>
          </a:bodyPr>
          <a:lstStyle/>
          <a:p>
            <a:pPr algn="l">
              <a:lnSpc>
                <a:spcPct val="80000"/>
              </a:lnSpc>
              <a:spcAft>
                <a:spcPts val="1800"/>
              </a:spcAft>
            </a:pPr>
            <a:br>
              <a:rPr lang="fr-CA" sz="3600" b="1" dirty="0">
                <a:solidFill>
                  <a:schemeClr val="accent3">
                    <a:lumMod val="75000"/>
                  </a:schemeClr>
                </a:solidFill>
                <a:latin typeface="Creighton Pro" panose="02000506000000020004" pitchFamily="50" charset="0"/>
                <a:ea typeface="Calibri" panose="020F0502020204030204" pitchFamily="34" charset="0"/>
                <a:cs typeface="Times New Roman" panose="02020603050405020304" pitchFamily="18" charset="0"/>
              </a:rPr>
            </a:b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Nature et caractéristiques du regroupement</a:t>
            </a:r>
            <a:br>
              <a:rPr lang="fr-CA" sz="2400" b="1" dirty="0">
                <a:solidFill>
                  <a:srgbClr val="569B21"/>
                </a:solidFill>
                <a:latin typeface="Creighton Pro" panose="02000506000000020004" pitchFamily="50" charset="0"/>
                <a:ea typeface="Calibri" panose="020F0502020204030204" pitchFamily="34" charset="0"/>
                <a:cs typeface="Times New Roman" panose="02020603050405020304" pitchFamily="18" charset="0"/>
              </a:rPr>
            </a:br>
            <a:endParaRPr lang="fr-CA" sz="3600" dirty="0">
              <a:solidFill>
                <a:srgbClr val="569B21"/>
              </a:solidFill>
              <a:latin typeface="Creighton Pro" panose="02000506000000020004"/>
              <a:cs typeface="Creighton Pro Medium"/>
            </a:endParaRPr>
          </a:p>
        </p:txBody>
      </p:sp>
      <p:sp>
        <p:nvSpPr>
          <p:cNvPr id="3" name="Rectangle 2"/>
          <p:cNvSpPr/>
          <p:nvPr>
            <p:custDataLst>
              <p:tags r:id="rId3"/>
            </p:custDataLst>
          </p:nvPr>
        </p:nvSpPr>
        <p:spPr>
          <a:xfrm>
            <a:off x="306094" y="1581665"/>
            <a:ext cx="8837905" cy="4491999"/>
          </a:xfrm>
          <a:prstGeom prst="rect">
            <a:avLst/>
          </a:prstGeom>
        </p:spPr>
        <p:txBody>
          <a:bodyPr wrap="square">
            <a:spAutoFit/>
          </a:bodyPr>
          <a:lstStyle/>
          <a:p>
            <a:pPr marL="342900" indent="-342900">
              <a:buFont typeface="Arial" panose="020B0604020202020204" pitchFamily="34" charset="0"/>
              <a:buChar char="•"/>
            </a:pPr>
            <a:r>
              <a:rPr lang="fr-CA" sz="2400" dirty="0">
                <a:latin typeface="Calibri" panose="020F0502020204030204" pitchFamily="34" charset="0"/>
                <a:cs typeface="Calibri" panose="020F0502020204030204" pitchFamily="34" charset="0"/>
              </a:rPr>
              <a:t>Doit se démarquer des autres groupes ou entités structurantes œuvrant dans le même domaine ou dans des domaines connexes et présenter des forces particulières. Il doit également s'inscrire de manière originale dans les grands courants de recherche provinciaux, nationaux et internationaux.</a:t>
            </a:r>
          </a:p>
          <a:p>
            <a:endParaRPr lang="fr-CA"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400" dirty="0">
                <a:latin typeface="Calibri" panose="020F0502020204030204" pitchFamily="34" charset="0"/>
                <a:cs typeface="Calibri" panose="020F0502020204030204" pitchFamily="34" charset="0"/>
              </a:rPr>
              <a:t>Certains regroupements stratégiques peuvent faire l'objet d'alliances, voire même de financement partagé, entre le Fonds de recherche du Québec – Nature et technologies, le Fonds de recherche du Québec – Société et culture et le Fonds de recherche du Québec – Santé.</a:t>
            </a:r>
          </a:p>
          <a:p>
            <a:pPr marL="33750">
              <a:lnSpc>
                <a:spcPts val="2800"/>
              </a:lnSpc>
              <a:spcAft>
                <a:spcPts val="800"/>
              </a:spcAft>
            </a:pPr>
            <a:endParaRPr lang="fr-CA" sz="2000" b="1" dirty="0">
              <a:latin typeface="Creighton Pro" panose="02000506000000020004"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39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1151" y="1507524"/>
            <a:ext cx="9132849" cy="46994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2" y="125347"/>
            <a:ext cx="8118989" cy="1143000"/>
          </a:xfrm>
        </p:spPr>
        <p:txBody>
          <a:bodyPr>
            <a:noAutofit/>
          </a:bodyPr>
          <a:lstStyle/>
          <a:p>
            <a:pPr algn="l">
              <a:lnSpc>
                <a:spcPct val="80000"/>
              </a:lnSpc>
              <a:spcAft>
                <a:spcPts val="1800"/>
              </a:spcAft>
            </a:pPr>
            <a:br>
              <a:rPr lang="fr-CA" sz="3600" b="1" dirty="0">
                <a:latin typeface="Creighton Pro" panose="02000506000000020004" pitchFamily="50" charset="0"/>
                <a:ea typeface="Calibri" panose="020F0502020204030204" pitchFamily="34" charset="0"/>
                <a:cs typeface="Times New Roman" panose="02020603050405020304" pitchFamily="18" charset="0"/>
              </a:rPr>
            </a:br>
            <a:br>
              <a:rPr lang="fr-CA" sz="3600" b="1" dirty="0">
                <a:latin typeface="Creighton Pro" panose="02000506000000020004" pitchFamily="50" charset="0"/>
                <a:ea typeface="Calibri" panose="020F0502020204030204" pitchFamily="34" charset="0"/>
                <a:cs typeface="Times New Roman" panose="02020603050405020304" pitchFamily="18" charset="0"/>
              </a:rPr>
            </a:b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Stade de développement d’un regroupement</a:t>
            </a:r>
            <a:br>
              <a:rPr lang="fr-CA" sz="2400" b="1" dirty="0">
                <a:solidFill>
                  <a:srgbClr val="569B21"/>
                </a:solidFill>
                <a:latin typeface="Creighton Pro" panose="02000506000000020004" pitchFamily="50" charset="0"/>
                <a:ea typeface="Calibri" panose="020F0502020204030204" pitchFamily="34" charset="0"/>
                <a:cs typeface="Times New Roman" panose="02020603050405020304" pitchFamily="18" charset="0"/>
              </a:rPr>
            </a:br>
            <a:br>
              <a:rPr lang="fr-CA" sz="3600" dirty="0">
                <a:solidFill>
                  <a:srgbClr val="569B21"/>
                </a:solidFill>
                <a:latin typeface="Creighton Pro" panose="02000506000000020004"/>
                <a:cs typeface="Creighton Pro Medium"/>
              </a:rPr>
            </a:br>
            <a:endParaRPr lang="fr-CA" sz="3600" dirty="0">
              <a:solidFill>
                <a:srgbClr val="569B21"/>
              </a:solidFill>
              <a:latin typeface="Creighton Pro" panose="02000506000000020004"/>
              <a:cs typeface="Creighton Pro Medium"/>
            </a:endParaRPr>
          </a:p>
        </p:txBody>
      </p:sp>
      <p:sp>
        <p:nvSpPr>
          <p:cNvPr id="3" name="Rectangle 2"/>
          <p:cNvSpPr/>
          <p:nvPr>
            <p:custDataLst>
              <p:tags r:id="rId3"/>
            </p:custDataLst>
          </p:nvPr>
        </p:nvSpPr>
        <p:spPr>
          <a:xfrm>
            <a:off x="358346" y="1615624"/>
            <a:ext cx="8600303" cy="4830553"/>
          </a:xfrm>
          <a:prstGeom prst="rect">
            <a:avLst/>
          </a:prstGeom>
        </p:spPr>
        <p:txBody>
          <a:bodyPr wrap="square">
            <a:spAutoFit/>
          </a:bodyPr>
          <a:lstStyle/>
          <a:p>
            <a:r>
              <a:rPr lang="fr-CA" sz="2400" b="1" dirty="0">
                <a:latin typeface="Calibri" panose="020F0502020204030204" pitchFamily="34" charset="0"/>
                <a:cs typeface="Calibri" panose="020F0502020204030204" pitchFamily="34" charset="0"/>
              </a:rPr>
              <a:t>Regroupement en émergence</a:t>
            </a:r>
          </a:p>
          <a:p>
            <a:endParaRPr lang="fr-CA"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CA" sz="2400" dirty="0">
                <a:latin typeface="Calibri" panose="020F0502020204030204" pitchFamily="34" charset="0"/>
                <a:cs typeface="Calibri" panose="020F0502020204030204" pitchFamily="34" charset="0"/>
              </a:rPr>
              <a:t>Vise un regroupement </a:t>
            </a:r>
            <a:r>
              <a:rPr lang="fr-CA" sz="2400" dirty="0">
                <a:solidFill>
                  <a:srgbClr val="569B21"/>
                </a:solidFill>
                <a:latin typeface="Calibri" panose="020F0502020204030204" pitchFamily="34" charset="0"/>
                <a:cs typeface="Calibri" panose="020F0502020204030204" pitchFamily="34" charset="0"/>
              </a:rPr>
              <a:t>non financé par le FRQNT </a:t>
            </a:r>
            <a:r>
              <a:rPr lang="fr-CA" sz="2400" dirty="0">
                <a:latin typeface="Calibri" panose="020F0502020204030204" pitchFamily="34" charset="0"/>
                <a:cs typeface="Calibri" panose="020F0502020204030204" pitchFamily="34" charset="0"/>
              </a:rPr>
              <a:t>mais qui est </a:t>
            </a:r>
            <a:r>
              <a:rPr lang="fr-CA" sz="2400" u="sng" dirty="0">
                <a:solidFill>
                  <a:srgbClr val="000000"/>
                </a:solidFill>
                <a:latin typeface="Calibri" panose="020F0502020204030204" pitchFamily="34" charset="0"/>
                <a:cs typeface="Calibri" panose="020F0502020204030204" pitchFamily="34" charset="0"/>
              </a:rPr>
              <a:t>reconnu officiellement </a:t>
            </a:r>
            <a:r>
              <a:rPr lang="fr-CA" sz="2400" dirty="0">
                <a:latin typeface="Calibri" panose="020F0502020204030204" pitchFamily="34" charset="0"/>
                <a:cs typeface="Calibri" panose="020F0502020204030204" pitchFamily="34" charset="0"/>
              </a:rPr>
              <a:t>par son établissement gestionnaire ou </a:t>
            </a:r>
            <a:r>
              <a:rPr lang="fr-CA" sz="2400" u="sng" dirty="0">
                <a:latin typeface="Calibri" panose="020F0502020204030204" pitchFamily="34" charset="0"/>
                <a:cs typeface="Calibri" panose="020F0502020204030204" pitchFamily="34" charset="0"/>
              </a:rPr>
              <a:t>soutenu financièrement</a:t>
            </a:r>
            <a:r>
              <a:rPr lang="fr-CA" sz="2400" dirty="0">
                <a:latin typeface="Calibri" panose="020F0502020204030204" pitchFamily="34" charset="0"/>
                <a:cs typeface="Calibri" panose="020F0502020204030204" pitchFamily="34" charset="0"/>
              </a:rPr>
              <a:t>, soit par son établissement gestionnaire ou par tout organisme financeur… ET qui a maintenu un niveau élevé d’activités d’échanges et de maillages ainsi qu’une productivité scientifique collaborative </a:t>
            </a:r>
            <a:r>
              <a:rPr lang="fr-CA" sz="2400" dirty="0">
                <a:solidFill>
                  <a:srgbClr val="569B21"/>
                </a:solidFill>
                <a:latin typeface="Calibri" panose="020F0502020204030204" pitchFamily="34" charset="0"/>
                <a:cs typeface="Calibri" panose="020F0502020204030204" pitchFamily="34" charset="0"/>
              </a:rPr>
              <a:t>durant</a:t>
            </a:r>
            <a:r>
              <a:rPr lang="fr-CA" sz="2400" dirty="0">
                <a:latin typeface="Calibri" panose="020F0502020204030204" pitchFamily="34" charset="0"/>
                <a:cs typeface="Calibri" panose="020F0502020204030204" pitchFamily="34" charset="0"/>
              </a:rPr>
              <a:t> </a:t>
            </a:r>
            <a:r>
              <a:rPr lang="fr-CA" sz="2400" dirty="0">
                <a:solidFill>
                  <a:srgbClr val="569B21"/>
                </a:solidFill>
                <a:latin typeface="Calibri" panose="020F0502020204030204" pitchFamily="34" charset="0"/>
                <a:cs typeface="Calibri" panose="020F0502020204030204" pitchFamily="34" charset="0"/>
              </a:rPr>
              <a:t>au moins deux années </a:t>
            </a:r>
            <a:r>
              <a:rPr lang="fr-CA" sz="2400" dirty="0">
                <a:latin typeface="Calibri" panose="020F0502020204030204" pitchFamily="34" charset="0"/>
                <a:cs typeface="Calibri" panose="020F0502020204030204" pitchFamily="34" charset="0"/>
              </a:rPr>
              <a:t>précédant la date de dépôt de la pré-demande. </a:t>
            </a:r>
          </a:p>
          <a:p>
            <a:endParaRPr lang="fr-CA" sz="2000" b="1" dirty="0">
              <a:latin typeface="Calibri" panose="020F0502020204030204" pitchFamily="34" charset="0"/>
              <a:cs typeface="Calibri" panose="020F0502020204030204" pitchFamily="34" charset="0"/>
            </a:endParaRPr>
          </a:p>
          <a:p>
            <a:endParaRPr lang="fr-CA" sz="2000" dirty="0">
              <a:latin typeface="Calibri" panose="020F0502020204030204" pitchFamily="34" charset="0"/>
              <a:cs typeface="Calibri" panose="020F0502020204030204" pitchFamily="34" charset="0"/>
            </a:endParaRPr>
          </a:p>
          <a:p>
            <a:pPr marL="33750">
              <a:lnSpc>
                <a:spcPts val="2800"/>
              </a:lnSpc>
              <a:spcAft>
                <a:spcPts val="800"/>
              </a:spcAft>
            </a:pPr>
            <a:endParaRPr lang="fr-CA" sz="3200" b="1" dirty="0">
              <a:latin typeface="Creighton Pro" panose="02000506000000020004" pitchFamily="50" charset="0"/>
              <a:ea typeface="Calibri" panose="020F0502020204030204" pitchFamily="34" charset="0"/>
              <a:cs typeface="Times New Roman" panose="02020603050405020304" pitchFamily="18" charset="0"/>
            </a:endParaRPr>
          </a:p>
          <a:p>
            <a:pPr marL="285750" indent="-252000">
              <a:lnSpc>
                <a:spcPts val="2800"/>
              </a:lnSpc>
              <a:spcAft>
                <a:spcPts val="800"/>
              </a:spcAft>
              <a:buFont typeface="Arial" panose="020B0604020202020204" pitchFamily="34" charset="0"/>
              <a:buChar char="•"/>
            </a:pPr>
            <a:endParaRPr lang="fr-CA" sz="2000" dirty="0">
              <a:latin typeface="Creighton Pro" panose="0200050600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37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1151" y="1505683"/>
            <a:ext cx="9144000" cy="47013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258892" y="125347"/>
            <a:ext cx="8118989" cy="1143000"/>
          </a:xfrm>
        </p:spPr>
        <p:txBody>
          <a:bodyPr>
            <a:noAutofit/>
          </a:bodyPr>
          <a:lstStyle/>
          <a:p>
            <a:pPr algn="l">
              <a:lnSpc>
                <a:spcPct val="80000"/>
              </a:lnSpc>
              <a:spcAft>
                <a:spcPts val="1800"/>
              </a:spcAft>
            </a:pPr>
            <a:br>
              <a:rPr lang="fr-CA" sz="3600" b="1" dirty="0">
                <a:latin typeface="Creighton Pro" panose="02000506000000020004" pitchFamily="50" charset="0"/>
                <a:ea typeface="Calibri" panose="020F0502020204030204" pitchFamily="34" charset="0"/>
                <a:cs typeface="Times New Roman" panose="02020603050405020304" pitchFamily="18" charset="0"/>
              </a:rPr>
            </a:br>
            <a:br>
              <a:rPr lang="fr-CA" sz="3600" b="1" dirty="0">
                <a:latin typeface="Creighton Pro" panose="02000506000000020004" pitchFamily="50" charset="0"/>
                <a:ea typeface="Calibri" panose="020F0502020204030204" pitchFamily="34" charset="0"/>
                <a:cs typeface="Times New Roman" panose="02020603050405020304" pitchFamily="18" charset="0"/>
              </a:rPr>
            </a:br>
            <a:r>
              <a:rPr lang="fr-CA" sz="3200" b="1" dirty="0">
                <a:solidFill>
                  <a:srgbClr val="569B21"/>
                </a:solidFill>
                <a:latin typeface="Calibri" panose="020F0502020204030204" pitchFamily="34" charset="0"/>
                <a:ea typeface="Calibri" panose="020F0502020204030204" pitchFamily="34" charset="0"/>
                <a:cs typeface="Calibri" panose="020F0502020204030204" pitchFamily="34" charset="0"/>
              </a:rPr>
              <a:t>Stade de développement d’un regroupement</a:t>
            </a:r>
            <a:br>
              <a:rPr lang="fr-CA" sz="2400" b="1" dirty="0">
                <a:solidFill>
                  <a:srgbClr val="569B21"/>
                </a:solidFill>
                <a:latin typeface="Creighton Pro" panose="02000506000000020004" pitchFamily="50" charset="0"/>
                <a:ea typeface="Calibri" panose="020F0502020204030204" pitchFamily="34" charset="0"/>
                <a:cs typeface="Times New Roman" panose="02020603050405020304" pitchFamily="18" charset="0"/>
              </a:rPr>
            </a:br>
            <a:br>
              <a:rPr lang="fr-CA" sz="3600" dirty="0">
                <a:solidFill>
                  <a:srgbClr val="569B21"/>
                </a:solidFill>
                <a:latin typeface="Creighton Pro" panose="02000506000000020004"/>
                <a:cs typeface="Creighton Pro Medium"/>
              </a:rPr>
            </a:br>
            <a:endParaRPr lang="fr-CA" sz="3600" dirty="0">
              <a:solidFill>
                <a:srgbClr val="569B21"/>
              </a:solidFill>
              <a:latin typeface="Creighton Pro" panose="02000506000000020004"/>
              <a:cs typeface="Creighton Pro Medium"/>
            </a:endParaRPr>
          </a:p>
        </p:txBody>
      </p:sp>
      <p:sp>
        <p:nvSpPr>
          <p:cNvPr id="3" name="Rectangle 2"/>
          <p:cNvSpPr/>
          <p:nvPr>
            <p:custDataLst>
              <p:tags r:id="rId3"/>
            </p:custDataLst>
          </p:nvPr>
        </p:nvSpPr>
        <p:spPr>
          <a:xfrm>
            <a:off x="258892" y="1259823"/>
            <a:ext cx="8736827" cy="5322996"/>
          </a:xfrm>
          <a:prstGeom prst="rect">
            <a:avLst/>
          </a:prstGeom>
        </p:spPr>
        <p:txBody>
          <a:bodyPr wrap="square">
            <a:spAutoFit/>
          </a:bodyPr>
          <a:lstStyle/>
          <a:p>
            <a:endParaRPr lang="fr-CA" sz="2400" b="1" dirty="0">
              <a:latin typeface="Calibri" panose="020F0502020204030204" pitchFamily="34" charset="0"/>
              <a:cs typeface="Calibri" panose="020F0502020204030204" pitchFamily="34" charset="0"/>
            </a:endParaRPr>
          </a:p>
          <a:p>
            <a:r>
              <a:rPr lang="fr-CA" sz="2400" b="1" dirty="0">
                <a:latin typeface="Calibri" panose="020F0502020204030204" pitchFamily="34" charset="0"/>
                <a:cs typeface="Calibri" panose="020F0502020204030204" pitchFamily="34" charset="0"/>
              </a:rPr>
              <a:t>Regroupement à maturation</a:t>
            </a:r>
          </a:p>
          <a:p>
            <a:endParaRPr lang="fr-CA" sz="2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400" dirty="0">
                <a:latin typeface="Calibri" panose="020F0502020204030204" pitchFamily="34" charset="0"/>
                <a:cs typeface="Calibri" panose="020F0502020204030204" pitchFamily="34" charset="0"/>
              </a:rPr>
              <a:t>Vise les regroupements, </a:t>
            </a:r>
            <a:r>
              <a:rPr lang="fr-CA" sz="2400" dirty="0">
                <a:solidFill>
                  <a:srgbClr val="569B21"/>
                </a:solidFill>
                <a:latin typeface="Calibri" panose="020F0502020204030204" pitchFamily="34" charset="0"/>
                <a:cs typeface="Calibri" panose="020F0502020204030204" pitchFamily="34" charset="0"/>
              </a:rPr>
              <a:t>actuellement pleinement financés ou financés mais en restructuration</a:t>
            </a:r>
            <a:r>
              <a:rPr lang="fr-CA" sz="2400" dirty="0">
                <a:latin typeface="Calibri" panose="020F0502020204030204" pitchFamily="34" charset="0"/>
                <a:cs typeface="Calibri" panose="020F0502020204030204" pitchFamily="34" charset="0"/>
              </a:rPr>
              <a:t> </a:t>
            </a:r>
            <a:r>
              <a:rPr lang="fr-CA" sz="2400" u="sng" dirty="0">
                <a:latin typeface="Calibri" panose="020F0502020204030204" pitchFamily="34" charset="0"/>
                <a:cs typeface="Calibri" panose="020F0502020204030204" pitchFamily="34" charset="0"/>
              </a:rPr>
              <a:t>dans le programme RS du FRQNT</a:t>
            </a:r>
            <a:r>
              <a:rPr lang="fr-CA" sz="2400" dirty="0">
                <a:latin typeface="Calibri" panose="020F0502020204030204" pitchFamily="34" charset="0"/>
                <a:cs typeface="Calibri" panose="020F0502020204030204" pitchFamily="34" charset="0"/>
              </a:rPr>
              <a:t> et qui souhaitent obtenir un renouvellement de leur subvention.</a:t>
            </a:r>
          </a:p>
          <a:p>
            <a:endParaRPr lang="fr-CA"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A" sz="2400" dirty="0">
                <a:latin typeface="Calibri" panose="020F0502020204030204" pitchFamily="34" charset="0"/>
                <a:cs typeface="Calibri" panose="020F0502020204030204" pitchFamily="34" charset="0"/>
              </a:rPr>
              <a:t>Ce sont des regroupements reconnus et soutenus financièrement tant par leurs établissements gestionnaires que partenaires. Il peut aussi s’agir de regroupements en émergence financés par le FRQNT et qui souhaitent obtenir un financement consécutif à un financement en émergence.</a:t>
            </a:r>
          </a:p>
          <a:p>
            <a:pPr marL="33750">
              <a:lnSpc>
                <a:spcPts val="2800"/>
              </a:lnSpc>
              <a:spcAft>
                <a:spcPts val="800"/>
              </a:spcAft>
            </a:pPr>
            <a:endParaRPr lang="fr-CA" sz="3200" b="1" dirty="0">
              <a:latin typeface="Creighton Pro" panose="02000506000000020004" pitchFamily="50" charset="0"/>
              <a:ea typeface="Calibri" panose="020F0502020204030204" pitchFamily="34" charset="0"/>
              <a:cs typeface="Times New Roman" panose="02020603050405020304" pitchFamily="18" charset="0"/>
            </a:endParaRPr>
          </a:p>
          <a:p>
            <a:pPr marL="285750" indent="-252000">
              <a:lnSpc>
                <a:spcPts val="2800"/>
              </a:lnSpc>
              <a:spcAft>
                <a:spcPts val="800"/>
              </a:spcAft>
              <a:buFont typeface="Arial" panose="020B0604020202020204" pitchFamily="34" charset="0"/>
              <a:buChar char="•"/>
            </a:pPr>
            <a:endParaRPr lang="fr-CA" sz="2000" dirty="0">
              <a:latin typeface="Creighton Pro" panose="0200050600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0687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NT_gabarit_pw">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DC19ECCE6ED04FA380E58277951D7C" ma:contentTypeVersion="6" ma:contentTypeDescription="Crée un document." ma:contentTypeScope="" ma:versionID="18e0297b5ba9c5add73cce30b57990f1">
  <xsd:schema xmlns:xsd="http://www.w3.org/2001/XMLSchema" xmlns:xs="http://www.w3.org/2001/XMLSchema" xmlns:p="http://schemas.microsoft.com/office/2006/metadata/properties" xmlns:ns2="ab3dfaae-dd42-4311-8c3a-3d76752f009f" xmlns:ns3="eadda6d1-e2b6-4937-9926-1d2319e4bffa" targetNamespace="http://schemas.microsoft.com/office/2006/metadata/properties" ma:root="true" ma:fieldsID="9c14ca6464acafec7506080d6ffc5a97" ns2:_="" ns3:_="">
    <xsd:import namespace="ab3dfaae-dd42-4311-8c3a-3d76752f009f"/>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dfaae-dd42-4311-8c3a-3d76752f0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0C49B-85CD-480C-BA98-4E25B31FC64F}"/>
</file>

<file path=customXml/itemProps2.xml><?xml version="1.0" encoding="utf-8"?>
<ds:datastoreItem xmlns:ds="http://schemas.openxmlformats.org/officeDocument/2006/customXml" ds:itemID="{7392CEDD-1A60-4A3D-88AA-030C1BEEED27}">
  <ds:schemaRefs>
    <ds:schemaRef ds:uri="0b655e21-6dcf-41b3-bc43-f626ab98cb0c"/>
    <ds:schemaRef ds:uri="eadda6d1-e2b6-4937-9926-1d2319e4bff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6BFADA0-A23B-4D3E-86B5-C084597218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NT_gabarit_pw.potx</Template>
  <TotalTime>5532</TotalTime>
  <Words>4212</Words>
  <Application>Microsoft Office PowerPoint</Application>
  <PresentationFormat>Affichage à l'écran (4:3)</PresentationFormat>
  <Paragraphs>414</Paragraphs>
  <Slides>37</Slides>
  <Notes>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Creighton Pro Light</vt:lpstr>
      <vt:lpstr>Courier New</vt:lpstr>
      <vt:lpstr>Calibri</vt:lpstr>
      <vt:lpstr>Creighton Pro</vt:lpstr>
      <vt:lpstr>Creighton Pro Medium</vt:lpstr>
      <vt:lpstr>Arial</vt:lpstr>
      <vt:lpstr>NT_gabarit_pw</vt:lpstr>
      <vt:lpstr>Présentation PowerPoint</vt:lpstr>
      <vt:lpstr>Contexte d’actualisation du programme</vt:lpstr>
      <vt:lpstr> Programme Regroupements stratégiques </vt:lpstr>
      <vt:lpstr>Objectif du programme</vt:lpstr>
      <vt:lpstr>Les objectifs spécifiques</vt:lpstr>
      <vt:lpstr> Nature et caractéristiques du regroupement </vt:lpstr>
      <vt:lpstr> Nature et caractéristiques du regroupement </vt:lpstr>
      <vt:lpstr>  Stade de développement d’un regroupement  </vt:lpstr>
      <vt:lpstr>  Stade de développement d’un regroupement  </vt:lpstr>
      <vt:lpstr>Multiple appartenance</vt:lpstr>
      <vt:lpstr>Conditions d’admissibilité</vt:lpstr>
      <vt:lpstr>Conditions d’admissibilité</vt:lpstr>
      <vt:lpstr>Conditions d’admissibilité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Julye Maynard</dc:creator>
  <cp:lastModifiedBy>Marois, Yves</cp:lastModifiedBy>
  <cp:revision>225</cp:revision>
  <dcterms:created xsi:type="dcterms:W3CDTF">2014-04-04T17:57:05Z</dcterms:created>
  <dcterms:modified xsi:type="dcterms:W3CDTF">2023-01-23T18:53:28Z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0x01010070DC19ECCE6ED04FA380E58277951D7C</vt:lpwstr>
  </property>
  <property fmtid="{D5CDD505-2E9C-101B-9397-08002B2CF9AE}" pid="3" name="MediaServiceImageTags">
    <vt:lpwstr/>
  </property>
</Properties>
</file>